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mp4" ContentType="video/unknown"/>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Lst>
  <p:notesMasterIdLst>
    <p:notesMasterId r:id="rId26"/>
  </p:notesMasterIdLst>
  <p:sldIdLst>
    <p:sldId id="349" r:id="rId2"/>
    <p:sldId id="350" r:id="rId3"/>
    <p:sldId id="351" r:id="rId4"/>
    <p:sldId id="352" r:id="rId5"/>
    <p:sldId id="353" r:id="rId6"/>
    <p:sldId id="354" r:id="rId7"/>
    <p:sldId id="355" r:id="rId8"/>
    <p:sldId id="356" r:id="rId9"/>
    <p:sldId id="357" r:id="rId10"/>
    <p:sldId id="358" r:id="rId11"/>
    <p:sldId id="359" r:id="rId12"/>
    <p:sldId id="360" r:id="rId13"/>
    <p:sldId id="361" r:id="rId14"/>
    <p:sldId id="362" r:id="rId15"/>
    <p:sldId id="363" r:id="rId16"/>
    <p:sldId id="364" r:id="rId17"/>
    <p:sldId id="439" r:id="rId18"/>
    <p:sldId id="365" r:id="rId19"/>
    <p:sldId id="366" r:id="rId20"/>
    <p:sldId id="367" r:id="rId21"/>
    <p:sldId id="368" r:id="rId22"/>
    <p:sldId id="369" r:id="rId23"/>
    <p:sldId id="370" r:id="rId24"/>
    <p:sldId id="371"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clrMode="bw" hidden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77" autoAdjust="0"/>
    <p:restoredTop sz="43344" autoAdjust="0"/>
  </p:normalViewPr>
  <p:slideViewPr>
    <p:cSldViewPr snapToGrid="0" snapToObjects="1">
      <p:cViewPr>
        <p:scale>
          <a:sx n="100" d="100"/>
          <a:sy n="100" d="100"/>
        </p:scale>
        <p:origin x="-424" y="11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C1BA1E-E9E0-4A7C-8D20-EBE607E87E25}" type="doc">
      <dgm:prSet loTypeId="urn:microsoft.com/office/officeart/2005/8/layout/chevron2" loCatId="process" qsTypeId="urn:microsoft.com/office/officeart/2005/8/quickstyle/simple1" qsCatId="simple" csTypeId="urn:microsoft.com/office/officeart/2005/8/colors/colorful2" csCatId="colorful" phldr="1"/>
      <dgm:spPr/>
      <dgm:t>
        <a:bodyPr/>
        <a:lstStyle/>
        <a:p>
          <a:endParaRPr lang="en-US"/>
        </a:p>
      </dgm:t>
    </dgm:pt>
    <dgm:pt modelId="{0AF1600E-C48A-414F-9EB8-CE8E4B8663E1}">
      <dgm:prSet phldrT="[Text]" custT="1"/>
      <dgm:spPr/>
      <dgm:t>
        <a:bodyPr/>
        <a:lstStyle/>
        <a:p>
          <a:r>
            <a:rPr lang="en-US" sz="1800" b="1" dirty="0" smtClean="0">
              <a:latin typeface="Century Gothic"/>
              <a:cs typeface="Century Gothic"/>
            </a:rPr>
            <a:t>2014-2015</a:t>
          </a:r>
        </a:p>
      </dgm:t>
    </dgm:pt>
    <dgm:pt modelId="{91ACC181-5C62-4D1D-BD3E-0112EC8CA4A8}" type="parTrans" cxnId="{2218A9EA-73B2-4D97-A768-70741AD74279}">
      <dgm:prSet/>
      <dgm:spPr/>
      <dgm:t>
        <a:bodyPr/>
        <a:lstStyle/>
        <a:p>
          <a:endParaRPr lang="en-US"/>
        </a:p>
      </dgm:t>
    </dgm:pt>
    <dgm:pt modelId="{AB88721C-E30B-42E8-9015-089C3200C08D}" type="sibTrans" cxnId="{2218A9EA-73B2-4D97-A768-70741AD74279}">
      <dgm:prSet/>
      <dgm:spPr/>
      <dgm:t>
        <a:bodyPr/>
        <a:lstStyle/>
        <a:p>
          <a:endParaRPr lang="en-US"/>
        </a:p>
      </dgm:t>
    </dgm:pt>
    <dgm:pt modelId="{5AFD2CA4-AD8C-484F-84BE-10D12DE667A3}">
      <dgm:prSet phldrT="[Text]" custT="1"/>
      <dgm:spPr/>
      <dgm:t>
        <a:bodyPr/>
        <a:lstStyle/>
        <a:p>
          <a:r>
            <a:rPr lang="en-US" sz="1800" b="1" dirty="0" smtClean="0">
              <a:latin typeface="Century Gothic"/>
              <a:cs typeface="Century Gothic"/>
            </a:rPr>
            <a:t>2015-2016</a:t>
          </a:r>
          <a:endParaRPr lang="en-US" sz="1300" b="1" dirty="0">
            <a:latin typeface="Century Gothic"/>
            <a:cs typeface="Century Gothic"/>
          </a:endParaRPr>
        </a:p>
      </dgm:t>
    </dgm:pt>
    <dgm:pt modelId="{F830C5E9-8DC5-4138-961F-BB30B3FD19AC}" type="sibTrans" cxnId="{FEE9382D-BBDF-4E0F-B817-F58F880B18F0}">
      <dgm:prSet/>
      <dgm:spPr/>
      <dgm:t>
        <a:bodyPr/>
        <a:lstStyle/>
        <a:p>
          <a:endParaRPr lang="en-US"/>
        </a:p>
      </dgm:t>
    </dgm:pt>
    <dgm:pt modelId="{6B8AC1C0-4522-404A-AF83-C3CEE836C946}" type="parTrans" cxnId="{FEE9382D-BBDF-4E0F-B817-F58F880B18F0}">
      <dgm:prSet/>
      <dgm:spPr/>
      <dgm:t>
        <a:bodyPr/>
        <a:lstStyle/>
        <a:p>
          <a:endParaRPr lang="en-US"/>
        </a:p>
      </dgm:t>
    </dgm:pt>
    <dgm:pt modelId="{C90A053F-E839-604B-B277-62BD412A0B8A}">
      <dgm:prSet phldrT="[Text]"/>
      <dgm:spPr>
        <a:solidFill>
          <a:srgbClr val="FFFF00">
            <a:alpha val="90000"/>
          </a:srgbClr>
        </a:solidFill>
      </dgm:spPr>
      <dgm:t>
        <a:bodyPr/>
        <a:lstStyle/>
        <a:p>
          <a:r>
            <a:rPr lang="en-US" b="1" dirty="0" smtClean="0">
              <a:latin typeface="Century Gothic"/>
              <a:cs typeface="Century Gothic"/>
            </a:rPr>
            <a:t>Transition</a:t>
          </a:r>
          <a:endParaRPr lang="en-US" dirty="0">
            <a:latin typeface="Century Gothic"/>
            <a:cs typeface="Century Gothic"/>
          </a:endParaRPr>
        </a:p>
      </dgm:t>
    </dgm:pt>
    <dgm:pt modelId="{E88E5F31-EC78-4143-84D0-5F299E8E6501}" type="parTrans" cxnId="{67041CFC-BAEC-5349-93F0-940C93E358FA}">
      <dgm:prSet/>
      <dgm:spPr/>
      <dgm:t>
        <a:bodyPr/>
        <a:lstStyle/>
        <a:p>
          <a:endParaRPr lang="en-US"/>
        </a:p>
      </dgm:t>
    </dgm:pt>
    <dgm:pt modelId="{041418D0-424C-894F-914C-AFC2CF52B360}" type="sibTrans" cxnId="{67041CFC-BAEC-5349-93F0-940C93E358FA}">
      <dgm:prSet/>
      <dgm:spPr/>
      <dgm:t>
        <a:bodyPr/>
        <a:lstStyle/>
        <a:p>
          <a:endParaRPr lang="en-US"/>
        </a:p>
      </dgm:t>
    </dgm:pt>
    <dgm:pt modelId="{7426827C-6683-3B47-B054-2FAAF85925B4}">
      <dgm:prSet phldrT="[Text]"/>
      <dgm:spPr/>
      <dgm:t>
        <a:bodyPr/>
        <a:lstStyle/>
        <a:p>
          <a:r>
            <a:rPr lang="en-US" b="1" dirty="0" smtClean="0">
              <a:latin typeface="Century Gothic"/>
              <a:cs typeface="Century Gothic"/>
            </a:rPr>
            <a:t>Implementation</a:t>
          </a:r>
          <a:endParaRPr lang="en-US" dirty="0">
            <a:latin typeface="Century Gothic"/>
            <a:cs typeface="Century Gothic"/>
          </a:endParaRPr>
        </a:p>
      </dgm:t>
    </dgm:pt>
    <dgm:pt modelId="{B1E9A203-F587-954E-A6C4-561FED82E053}" type="parTrans" cxnId="{8533013E-0F60-9140-8F8A-955E5B02B203}">
      <dgm:prSet/>
      <dgm:spPr/>
      <dgm:t>
        <a:bodyPr/>
        <a:lstStyle/>
        <a:p>
          <a:endParaRPr lang="en-US"/>
        </a:p>
      </dgm:t>
    </dgm:pt>
    <dgm:pt modelId="{E5D2A135-EFFA-0E42-8B6D-7F121FDCBBB5}" type="sibTrans" cxnId="{8533013E-0F60-9140-8F8A-955E5B02B203}">
      <dgm:prSet/>
      <dgm:spPr/>
      <dgm:t>
        <a:bodyPr/>
        <a:lstStyle/>
        <a:p>
          <a:endParaRPr lang="en-US"/>
        </a:p>
      </dgm:t>
    </dgm:pt>
    <dgm:pt modelId="{C1F9986F-171E-45B5-90DA-37D1DF490758}" type="pres">
      <dgm:prSet presAssocID="{5BC1BA1E-E9E0-4A7C-8D20-EBE607E87E25}" presName="linearFlow" presStyleCnt="0">
        <dgm:presLayoutVars>
          <dgm:dir/>
          <dgm:animLvl val="lvl"/>
          <dgm:resizeHandles val="exact"/>
        </dgm:presLayoutVars>
      </dgm:prSet>
      <dgm:spPr/>
      <dgm:t>
        <a:bodyPr/>
        <a:lstStyle/>
        <a:p>
          <a:endParaRPr lang="en-US"/>
        </a:p>
      </dgm:t>
    </dgm:pt>
    <dgm:pt modelId="{DEDA3FF8-002F-4723-9593-6B526489295A}" type="pres">
      <dgm:prSet presAssocID="{0AF1600E-C48A-414F-9EB8-CE8E4B8663E1}" presName="composite" presStyleCnt="0"/>
      <dgm:spPr/>
      <dgm:t>
        <a:bodyPr/>
        <a:lstStyle/>
        <a:p>
          <a:endParaRPr lang="en-US"/>
        </a:p>
      </dgm:t>
    </dgm:pt>
    <dgm:pt modelId="{433AF202-61C9-4132-82F0-2BADA0DBA3E9}" type="pres">
      <dgm:prSet presAssocID="{0AF1600E-C48A-414F-9EB8-CE8E4B8663E1}" presName="parentText" presStyleLbl="alignNode1" presStyleIdx="0" presStyleCnt="2">
        <dgm:presLayoutVars>
          <dgm:chMax val="1"/>
          <dgm:bulletEnabled val="1"/>
        </dgm:presLayoutVars>
      </dgm:prSet>
      <dgm:spPr/>
      <dgm:t>
        <a:bodyPr/>
        <a:lstStyle/>
        <a:p>
          <a:endParaRPr lang="en-US"/>
        </a:p>
      </dgm:t>
    </dgm:pt>
    <dgm:pt modelId="{B183397D-1AD0-45EA-92D0-12EBE6EB09C2}" type="pres">
      <dgm:prSet presAssocID="{0AF1600E-C48A-414F-9EB8-CE8E4B8663E1}" presName="descendantText" presStyleLbl="alignAcc1" presStyleIdx="0" presStyleCnt="2">
        <dgm:presLayoutVars>
          <dgm:bulletEnabled val="1"/>
        </dgm:presLayoutVars>
      </dgm:prSet>
      <dgm:spPr/>
      <dgm:t>
        <a:bodyPr/>
        <a:lstStyle/>
        <a:p>
          <a:endParaRPr lang="en-US"/>
        </a:p>
      </dgm:t>
    </dgm:pt>
    <dgm:pt modelId="{36F71412-FD3A-4A90-A9F5-6C09B648A480}" type="pres">
      <dgm:prSet presAssocID="{AB88721C-E30B-42E8-9015-089C3200C08D}" presName="sp" presStyleCnt="0"/>
      <dgm:spPr/>
      <dgm:t>
        <a:bodyPr/>
        <a:lstStyle/>
        <a:p>
          <a:endParaRPr lang="en-US"/>
        </a:p>
      </dgm:t>
    </dgm:pt>
    <dgm:pt modelId="{6079A9B4-8B94-44E7-B90E-326D47D86789}" type="pres">
      <dgm:prSet presAssocID="{5AFD2CA4-AD8C-484F-84BE-10D12DE667A3}" presName="composite" presStyleCnt="0"/>
      <dgm:spPr/>
      <dgm:t>
        <a:bodyPr/>
        <a:lstStyle/>
        <a:p>
          <a:endParaRPr lang="en-US"/>
        </a:p>
      </dgm:t>
    </dgm:pt>
    <dgm:pt modelId="{5C5FCF6E-28F0-4F13-B8AB-FCD3A8645012}" type="pres">
      <dgm:prSet presAssocID="{5AFD2CA4-AD8C-484F-84BE-10D12DE667A3}" presName="parentText" presStyleLbl="alignNode1" presStyleIdx="1" presStyleCnt="2">
        <dgm:presLayoutVars>
          <dgm:chMax val="1"/>
          <dgm:bulletEnabled val="1"/>
        </dgm:presLayoutVars>
      </dgm:prSet>
      <dgm:spPr/>
      <dgm:t>
        <a:bodyPr/>
        <a:lstStyle/>
        <a:p>
          <a:endParaRPr lang="en-US"/>
        </a:p>
      </dgm:t>
    </dgm:pt>
    <dgm:pt modelId="{795CD31D-3F8A-4CEB-B56A-DFBBD0C4FCF7}" type="pres">
      <dgm:prSet presAssocID="{5AFD2CA4-AD8C-484F-84BE-10D12DE667A3}" presName="descendantText" presStyleLbl="alignAcc1" presStyleIdx="1" presStyleCnt="2" custLinFactNeighborX="1248">
        <dgm:presLayoutVars>
          <dgm:bulletEnabled val="1"/>
        </dgm:presLayoutVars>
      </dgm:prSet>
      <dgm:spPr/>
      <dgm:t>
        <a:bodyPr/>
        <a:lstStyle/>
        <a:p>
          <a:endParaRPr lang="en-US"/>
        </a:p>
      </dgm:t>
    </dgm:pt>
  </dgm:ptLst>
  <dgm:cxnLst>
    <dgm:cxn modelId="{2218A9EA-73B2-4D97-A768-70741AD74279}" srcId="{5BC1BA1E-E9E0-4A7C-8D20-EBE607E87E25}" destId="{0AF1600E-C48A-414F-9EB8-CE8E4B8663E1}" srcOrd="0" destOrd="0" parTransId="{91ACC181-5C62-4D1D-BD3E-0112EC8CA4A8}" sibTransId="{AB88721C-E30B-42E8-9015-089C3200C08D}"/>
    <dgm:cxn modelId="{F852D683-A32A-174F-BD1F-E5EA4493CA0B}" type="presOf" srcId="{5BC1BA1E-E9E0-4A7C-8D20-EBE607E87E25}" destId="{C1F9986F-171E-45B5-90DA-37D1DF490758}" srcOrd="0" destOrd="0" presId="urn:microsoft.com/office/officeart/2005/8/layout/chevron2"/>
    <dgm:cxn modelId="{67041CFC-BAEC-5349-93F0-940C93E358FA}" srcId="{0AF1600E-C48A-414F-9EB8-CE8E4B8663E1}" destId="{C90A053F-E839-604B-B277-62BD412A0B8A}" srcOrd="0" destOrd="0" parTransId="{E88E5F31-EC78-4143-84D0-5F299E8E6501}" sibTransId="{041418D0-424C-894F-914C-AFC2CF52B360}"/>
    <dgm:cxn modelId="{97FC3DDD-E61C-F549-AF2D-1DA3CE63506D}" type="presOf" srcId="{C90A053F-E839-604B-B277-62BD412A0B8A}" destId="{B183397D-1AD0-45EA-92D0-12EBE6EB09C2}" srcOrd="0" destOrd="0" presId="urn:microsoft.com/office/officeart/2005/8/layout/chevron2"/>
    <dgm:cxn modelId="{56DB771B-AF34-6346-A5ED-D86F6D92E7EC}" type="presOf" srcId="{7426827C-6683-3B47-B054-2FAAF85925B4}" destId="{795CD31D-3F8A-4CEB-B56A-DFBBD0C4FCF7}" srcOrd="0" destOrd="0" presId="urn:microsoft.com/office/officeart/2005/8/layout/chevron2"/>
    <dgm:cxn modelId="{8533013E-0F60-9140-8F8A-955E5B02B203}" srcId="{5AFD2CA4-AD8C-484F-84BE-10D12DE667A3}" destId="{7426827C-6683-3B47-B054-2FAAF85925B4}" srcOrd="0" destOrd="0" parTransId="{B1E9A203-F587-954E-A6C4-561FED82E053}" sibTransId="{E5D2A135-EFFA-0E42-8B6D-7F121FDCBBB5}"/>
    <dgm:cxn modelId="{5F848BD8-32A2-9143-99B1-446734B59AC1}" type="presOf" srcId="{5AFD2CA4-AD8C-484F-84BE-10D12DE667A3}" destId="{5C5FCF6E-28F0-4F13-B8AB-FCD3A8645012}" srcOrd="0" destOrd="0" presId="urn:microsoft.com/office/officeart/2005/8/layout/chevron2"/>
    <dgm:cxn modelId="{89667804-39C1-BC49-A638-B4D61774599E}" type="presOf" srcId="{0AF1600E-C48A-414F-9EB8-CE8E4B8663E1}" destId="{433AF202-61C9-4132-82F0-2BADA0DBA3E9}" srcOrd="0" destOrd="0" presId="urn:microsoft.com/office/officeart/2005/8/layout/chevron2"/>
    <dgm:cxn modelId="{FEE9382D-BBDF-4E0F-B817-F58F880B18F0}" srcId="{5BC1BA1E-E9E0-4A7C-8D20-EBE607E87E25}" destId="{5AFD2CA4-AD8C-484F-84BE-10D12DE667A3}" srcOrd="1" destOrd="0" parTransId="{6B8AC1C0-4522-404A-AF83-C3CEE836C946}" sibTransId="{F830C5E9-8DC5-4138-961F-BB30B3FD19AC}"/>
    <dgm:cxn modelId="{E7996EB8-9ECA-1442-83C5-A11C8A1C57F7}" type="presParOf" srcId="{C1F9986F-171E-45B5-90DA-37D1DF490758}" destId="{DEDA3FF8-002F-4723-9593-6B526489295A}" srcOrd="0" destOrd="0" presId="urn:microsoft.com/office/officeart/2005/8/layout/chevron2"/>
    <dgm:cxn modelId="{9277CEBA-FAC5-4749-B722-2BF98CBBC25D}" type="presParOf" srcId="{DEDA3FF8-002F-4723-9593-6B526489295A}" destId="{433AF202-61C9-4132-82F0-2BADA0DBA3E9}" srcOrd="0" destOrd="0" presId="urn:microsoft.com/office/officeart/2005/8/layout/chevron2"/>
    <dgm:cxn modelId="{30F7FA63-6703-D845-905F-55349D22BB12}" type="presParOf" srcId="{DEDA3FF8-002F-4723-9593-6B526489295A}" destId="{B183397D-1AD0-45EA-92D0-12EBE6EB09C2}" srcOrd="1" destOrd="0" presId="urn:microsoft.com/office/officeart/2005/8/layout/chevron2"/>
    <dgm:cxn modelId="{E1020860-801F-7E48-9485-B1CA33B51023}" type="presParOf" srcId="{C1F9986F-171E-45B5-90DA-37D1DF490758}" destId="{36F71412-FD3A-4A90-A9F5-6C09B648A480}" srcOrd="1" destOrd="0" presId="urn:microsoft.com/office/officeart/2005/8/layout/chevron2"/>
    <dgm:cxn modelId="{D1BED237-624D-2142-A8E3-77411FF941AA}" type="presParOf" srcId="{C1F9986F-171E-45B5-90DA-37D1DF490758}" destId="{6079A9B4-8B94-44E7-B90E-326D47D86789}" srcOrd="2" destOrd="0" presId="urn:microsoft.com/office/officeart/2005/8/layout/chevron2"/>
    <dgm:cxn modelId="{14C89F65-911C-FF46-BDB9-541CB76F3BC3}" type="presParOf" srcId="{6079A9B4-8B94-44E7-B90E-326D47D86789}" destId="{5C5FCF6E-28F0-4F13-B8AB-FCD3A8645012}" srcOrd="0" destOrd="0" presId="urn:microsoft.com/office/officeart/2005/8/layout/chevron2"/>
    <dgm:cxn modelId="{06774C5F-CFB9-6F49-A2D3-C2A90AA1CC8C}" type="presParOf" srcId="{6079A9B4-8B94-44E7-B90E-326D47D86789}" destId="{795CD31D-3F8A-4CEB-B56A-DFBBD0C4FCF7}"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3AF202-61C9-4132-82F0-2BADA0DBA3E9}">
      <dsp:nvSpPr>
        <dsp:cNvPr id="0" name=""/>
        <dsp:cNvSpPr/>
      </dsp:nvSpPr>
      <dsp:spPr>
        <a:xfrm rot="5400000">
          <a:off x="-409113" y="413471"/>
          <a:ext cx="2727424" cy="1909196"/>
        </a:xfrm>
        <a:prstGeom prst="chevron">
          <a:avLst/>
        </a:prstGeom>
        <a:solidFill>
          <a:schemeClr val="accent2">
            <a:hueOff val="0"/>
            <a:satOff val="0"/>
            <a:lumOff val="0"/>
            <a:alphaOff val="0"/>
          </a:schemeClr>
        </a:solidFill>
        <a:ln w="25400" cap="flat" cmpd="dbl"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latin typeface="Century Gothic"/>
              <a:cs typeface="Century Gothic"/>
            </a:rPr>
            <a:t>2014-2015</a:t>
          </a:r>
        </a:p>
      </dsp:txBody>
      <dsp:txXfrm rot="-5400000">
        <a:off x="1" y="958955"/>
        <a:ext cx="1909196" cy="818228"/>
      </dsp:txXfrm>
    </dsp:sp>
    <dsp:sp modelId="{B183397D-1AD0-45EA-92D0-12EBE6EB09C2}">
      <dsp:nvSpPr>
        <dsp:cNvPr id="0" name=""/>
        <dsp:cNvSpPr/>
      </dsp:nvSpPr>
      <dsp:spPr>
        <a:xfrm rot="5400000">
          <a:off x="4361487" y="-2447932"/>
          <a:ext cx="1772825" cy="6677406"/>
        </a:xfrm>
        <a:prstGeom prst="round2SameRect">
          <a:avLst/>
        </a:prstGeom>
        <a:solidFill>
          <a:srgbClr val="FFFF00">
            <a:alpha val="90000"/>
          </a:srgbClr>
        </a:solidFill>
        <a:ln w="25400" cap="flat" cmpd="dbl"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2928" tIns="27940" rIns="27940" bIns="27940" numCol="1" spcCol="1270" anchor="ctr" anchorCtr="0">
          <a:noAutofit/>
        </a:bodyPr>
        <a:lstStyle/>
        <a:p>
          <a:pPr marL="285750" lvl="1" indent="-285750" algn="l" defTabSz="1955800">
            <a:lnSpc>
              <a:spcPct val="90000"/>
            </a:lnSpc>
            <a:spcBef>
              <a:spcPct val="0"/>
            </a:spcBef>
            <a:spcAft>
              <a:spcPct val="15000"/>
            </a:spcAft>
            <a:buChar char="••"/>
          </a:pPr>
          <a:r>
            <a:rPr lang="en-US" sz="4400" b="1" kern="1200" dirty="0" smtClean="0">
              <a:latin typeface="Century Gothic"/>
              <a:cs typeface="Century Gothic"/>
            </a:rPr>
            <a:t>Transition</a:t>
          </a:r>
          <a:endParaRPr lang="en-US" sz="4400" kern="1200" dirty="0">
            <a:latin typeface="Century Gothic"/>
            <a:cs typeface="Century Gothic"/>
          </a:endParaRPr>
        </a:p>
      </dsp:txBody>
      <dsp:txXfrm rot="-5400000">
        <a:off x="1909197" y="90900"/>
        <a:ext cx="6590864" cy="1599741"/>
      </dsp:txXfrm>
    </dsp:sp>
    <dsp:sp modelId="{5C5FCF6E-28F0-4F13-B8AB-FCD3A8645012}">
      <dsp:nvSpPr>
        <dsp:cNvPr id="0" name=""/>
        <dsp:cNvSpPr/>
      </dsp:nvSpPr>
      <dsp:spPr>
        <a:xfrm rot="5400000">
          <a:off x="-409113" y="2858931"/>
          <a:ext cx="2727424" cy="1909196"/>
        </a:xfrm>
        <a:prstGeom prst="chevron">
          <a:avLst/>
        </a:prstGeom>
        <a:solidFill>
          <a:schemeClr val="accent2">
            <a:hueOff val="-10161094"/>
            <a:satOff val="35315"/>
            <a:lumOff val="25688"/>
            <a:alphaOff val="0"/>
          </a:schemeClr>
        </a:solidFill>
        <a:ln w="25400" cap="flat" cmpd="dbl" algn="ctr">
          <a:solidFill>
            <a:schemeClr val="accent2">
              <a:hueOff val="-10161094"/>
              <a:satOff val="35315"/>
              <a:lumOff val="2568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latin typeface="Century Gothic"/>
              <a:cs typeface="Century Gothic"/>
            </a:rPr>
            <a:t>2015-2016</a:t>
          </a:r>
          <a:endParaRPr lang="en-US" sz="1300" b="1" kern="1200" dirty="0">
            <a:latin typeface="Century Gothic"/>
            <a:cs typeface="Century Gothic"/>
          </a:endParaRPr>
        </a:p>
      </dsp:txBody>
      <dsp:txXfrm rot="-5400000">
        <a:off x="1" y="3404415"/>
        <a:ext cx="1909196" cy="818228"/>
      </dsp:txXfrm>
    </dsp:sp>
    <dsp:sp modelId="{795CD31D-3F8A-4CEB-B56A-DFBBD0C4FCF7}">
      <dsp:nvSpPr>
        <dsp:cNvPr id="0" name=""/>
        <dsp:cNvSpPr/>
      </dsp:nvSpPr>
      <dsp:spPr>
        <a:xfrm rot="5400000">
          <a:off x="4361487" y="-2472"/>
          <a:ext cx="1772825" cy="6677406"/>
        </a:xfrm>
        <a:prstGeom prst="round2SameRect">
          <a:avLst/>
        </a:prstGeom>
        <a:solidFill>
          <a:schemeClr val="lt1">
            <a:alpha val="90000"/>
            <a:hueOff val="0"/>
            <a:satOff val="0"/>
            <a:lumOff val="0"/>
            <a:alphaOff val="0"/>
          </a:schemeClr>
        </a:solidFill>
        <a:ln w="25400" cap="flat" cmpd="dbl" algn="ctr">
          <a:solidFill>
            <a:schemeClr val="accent2">
              <a:hueOff val="-10161094"/>
              <a:satOff val="35315"/>
              <a:lumOff val="2568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2928" tIns="27940" rIns="27940" bIns="27940" numCol="1" spcCol="1270" anchor="ctr" anchorCtr="0">
          <a:noAutofit/>
        </a:bodyPr>
        <a:lstStyle/>
        <a:p>
          <a:pPr marL="285750" lvl="1" indent="-285750" algn="l" defTabSz="1955800">
            <a:lnSpc>
              <a:spcPct val="90000"/>
            </a:lnSpc>
            <a:spcBef>
              <a:spcPct val="0"/>
            </a:spcBef>
            <a:spcAft>
              <a:spcPct val="15000"/>
            </a:spcAft>
            <a:buChar char="••"/>
          </a:pPr>
          <a:r>
            <a:rPr lang="en-US" sz="4400" b="1" kern="1200" dirty="0" smtClean="0">
              <a:latin typeface="Century Gothic"/>
              <a:cs typeface="Century Gothic"/>
            </a:rPr>
            <a:t>Implementation</a:t>
          </a:r>
          <a:endParaRPr lang="en-US" sz="4400" kern="1200" dirty="0">
            <a:latin typeface="Century Gothic"/>
            <a:cs typeface="Century Gothic"/>
          </a:endParaRPr>
        </a:p>
      </dsp:txBody>
      <dsp:txXfrm rot="-5400000">
        <a:off x="1909197" y="2536360"/>
        <a:ext cx="6590864" cy="1599741"/>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5609E5D-EE3E-2B44-B578-B95C43FB89AE}" type="datetimeFigureOut">
              <a:rPr lang="en-US" smtClean="0"/>
              <a:t>10/30/14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F60EDDE-42E1-B440-A433-C9A76699FE39}" type="slidenum">
              <a:rPr lang="en-US" smtClean="0"/>
              <a:t>‹#›</a:t>
            </a:fld>
            <a:endParaRPr lang="en-US"/>
          </a:p>
        </p:txBody>
      </p:sp>
    </p:spTree>
    <p:extLst>
      <p:ext uri="{BB962C8B-B14F-4D97-AF65-F5344CB8AC3E}">
        <p14:creationId xmlns:p14="http://schemas.microsoft.com/office/powerpoint/2010/main" val="286070347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p:cNvSpPr>
            <a:spLocks noGrp="1" noRot="1" noChangeAspect="1" noTextEdit="1"/>
          </p:cNvSpPr>
          <p:nvPr>
            <p:ph type="sldImg"/>
          </p:nvPr>
        </p:nvSpPr>
        <p:spPr>
          <a:ln/>
        </p:spPr>
      </p:sp>
      <p:sp>
        <p:nvSpPr>
          <p:cNvPr id="21506"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compatLnSpc="1">
            <a:prstTxWarp prst="textNoShape">
              <a:avLst/>
            </a:prstTxWarp>
          </a:bodyPr>
          <a:lstStyle/>
          <a:p>
            <a:pPr>
              <a:defRPr/>
            </a:pPr>
            <a:r>
              <a:rPr lang="en-US" b="1" dirty="0" smtClean="0">
                <a:latin typeface="Calibri" charset="0"/>
              </a:rPr>
              <a:t>Slide 1: Session 3 was created for a minimum of 55 minutes. You can ask participants to read Appendix C before coming to the session </a:t>
            </a:r>
          </a:p>
          <a:p>
            <a:pPr>
              <a:defRPr/>
            </a:pPr>
            <a:r>
              <a:rPr lang="en-US" dirty="0" smtClean="0">
                <a:latin typeface="Calibri" charset="0"/>
              </a:rPr>
              <a:t>Add your name to the presentation</a:t>
            </a:r>
          </a:p>
          <a:p>
            <a:pPr>
              <a:defRPr/>
            </a:pPr>
            <a:endParaRPr lang="en-US" b="1" dirty="0" smtClean="0">
              <a:latin typeface="Calibri" charset="0"/>
            </a:endParaRPr>
          </a:p>
          <a:p>
            <a:pPr>
              <a:defRPr/>
            </a:pPr>
            <a:r>
              <a:rPr lang="en-US" b="1" dirty="0" smtClean="0">
                <a:latin typeface="Calibri" charset="0"/>
              </a:rPr>
              <a:t>Why</a:t>
            </a:r>
            <a:r>
              <a:rPr lang="en-US" b="1" dirty="0">
                <a:latin typeface="Calibri" charset="0"/>
              </a:rPr>
              <a:t>/Purpose</a:t>
            </a:r>
            <a:r>
              <a:rPr lang="en-US" b="1" dirty="0" smtClean="0">
                <a:latin typeface="Calibri" charset="0"/>
              </a:rPr>
              <a:t>: </a:t>
            </a:r>
            <a:r>
              <a:rPr lang="en-US" b="0" dirty="0" smtClean="0">
                <a:latin typeface="Calibri" charset="0"/>
              </a:rPr>
              <a:t>Remind participants that this</a:t>
            </a:r>
            <a:r>
              <a:rPr lang="en-US" b="0" baseline="0" dirty="0" smtClean="0">
                <a:latin typeface="Calibri" charset="0"/>
              </a:rPr>
              <a:t> is the third of four sessions in transitioning to the new CA ELD Standards. </a:t>
            </a:r>
            <a:endParaRPr lang="en-US" b="0" dirty="0" smtClean="0">
              <a:latin typeface="Calibri" charset="0"/>
            </a:endParaRPr>
          </a:p>
          <a:p>
            <a:pPr>
              <a:defRPr/>
            </a:pPr>
            <a:r>
              <a:rPr lang="en-US" b="1" dirty="0" smtClean="0">
                <a:latin typeface="Calibri" charset="0"/>
              </a:rPr>
              <a:t>How: </a:t>
            </a:r>
          </a:p>
          <a:p>
            <a:pPr marL="228600" indent="-228600">
              <a:buFont typeface="+mj-lt"/>
              <a:buAutoNum type="arabicPeriod"/>
              <a:defRPr/>
            </a:pPr>
            <a:r>
              <a:rPr lang="en-US" dirty="0" smtClean="0">
                <a:latin typeface="Calibri" charset="0"/>
              </a:rPr>
              <a:t>You will guide participants</a:t>
            </a:r>
            <a:r>
              <a:rPr lang="en-US" baseline="0" dirty="0" smtClean="0">
                <a:latin typeface="Calibri" charset="0"/>
              </a:rPr>
              <a:t> through the information while modeling instructional strategies that could be transferred to classroom practice</a:t>
            </a:r>
            <a:endParaRPr lang="en-US" dirty="0">
              <a:latin typeface="Calibri" charset="0"/>
            </a:endParaRPr>
          </a:p>
        </p:txBody>
      </p:sp>
      <p:sp>
        <p:nvSpPr>
          <p:cNvPr id="11267"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rgbClr val="000000"/>
                </a:solidFill>
                <a:latin typeface="Arial" charset="0"/>
                <a:ea typeface="ＭＳ Ｐゴシック" charset="0"/>
                <a:cs typeface="ＭＳ Ｐゴシック" charset="0"/>
                <a:sym typeface="Arial" charset="0"/>
              </a:defRPr>
            </a:lvl1pPr>
            <a:lvl2pPr marL="742950" indent="-285750" eaLnBrk="0" hangingPunct="0">
              <a:defRPr sz="1400">
                <a:solidFill>
                  <a:srgbClr val="000000"/>
                </a:solidFill>
                <a:latin typeface="Arial" charset="0"/>
                <a:ea typeface="ＭＳ Ｐゴシック" charset="0"/>
                <a:sym typeface="Arial" charset="0"/>
              </a:defRPr>
            </a:lvl2pPr>
            <a:lvl3pPr marL="1143000" indent="-228600" eaLnBrk="0" hangingPunct="0">
              <a:defRPr sz="1400">
                <a:solidFill>
                  <a:srgbClr val="000000"/>
                </a:solidFill>
                <a:latin typeface="Arial" charset="0"/>
                <a:ea typeface="ＭＳ Ｐゴシック" charset="0"/>
                <a:sym typeface="Arial" charset="0"/>
              </a:defRPr>
            </a:lvl3pPr>
            <a:lvl4pPr marL="1600200" indent="-228600" eaLnBrk="0" hangingPunct="0">
              <a:defRPr sz="1400">
                <a:solidFill>
                  <a:srgbClr val="000000"/>
                </a:solidFill>
                <a:latin typeface="Arial" charset="0"/>
                <a:ea typeface="ＭＳ Ｐゴシック" charset="0"/>
                <a:sym typeface="Arial" charset="0"/>
              </a:defRPr>
            </a:lvl4pPr>
            <a:lvl5pPr marL="2057400" indent="-228600" eaLnBrk="0" hangingPunct="0">
              <a:defRPr sz="14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9pPr>
          </a:lstStyle>
          <a:p>
            <a:pPr eaLnBrk="1" hangingPunct="1"/>
            <a:fld id="{49EEC305-377E-BA4D-82DD-FACD947CAB8A}" type="slidenum">
              <a:rPr lang="en-US" sz="1200">
                <a:solidFill>
                  <a:schemeClr val="tx1"/>
                </a:solidFill>
                <a:latin typeface="Calibri" charset="0"/>
              </a:rPr>
              <a:pPr eaLnBrk="1" hangingPunct="1"/>
              <a:t>1</a:t>
            </a:fld>
            <a:endParaRPr lang="en-US" sz="1200">
              <a:solidFill>
                <a:schemeClr val="tx1"/>
              </a:solidFill>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697" name="Shape 214"/>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r>
              <a:rPr lang="en-US" b="1">
                <a:latin typeface="Arial" charset="0"/>
              </a:rPr>
              <a:t>Slide 9: </a:t>
            </a:r>
            <a:r>
              <a:rPr lang="en-US">
                <a:latin typeface="Arial" charset="0"/>
              </a:rPr>
              <a:t> </a:t>
            </a:r>
            <a:r>
              <a:rPr lang="en-US" b="1">
                <a:latin typeface="Arial" charset="0"/>
              </a:rPr>
              <a:t>4 min. total  each partner shares for 2 minutes.</a:t>
            </a:r>
          </a:p>
          <a:p>
            <a:pPr eaLnBrk="1" hangingPunct="1">
              <a:spcBef>
                <a:spcPct val="0"/>
              </a:spcBef>
            </a:pPr>
            <a:endParaRPr lang="en-US">
              <a:latin typeface="Arial" charset="0"/>
            </a:endParaRPr>
          </a:p>
          <a:p>
            <a:pPr eaLnBrk="1" hangingPunct="1">
              <a:spcBef>
                <a:spcPct val="0"/>
              </a:spcBef>
            </a:pPr>
            <a:r>
              <a:rPr lang="en-US" b="1">
                <a:latin typeface="Arial" charset="0"/>
              </a:rPr>
              <a:t>Why/Purpose:</a:t>
            </a:r>
            <a:r>
              <a:rPr lang="en-US">
                <a:latin typeface="Arial" charset="0"/>
              </a:rPr>
              <a:t>  To develop a common understanding of what was said and to build a common purpose.</a:t>
            </a:r>
          </a:p>
          <a:p>
            <a:pPr eaLnBrk="1" hangingPunct="1">
              <a:spcBef>
                <a:spcPct val="0"/>
              </a:spcBef>
            </a:pPr>
            <a:endParaRPr lang="en-US">
              <a:latin typeface="Arial" charset="0"/>
            </a:endParaRPr>
          </a:p>
          <a:p>
            <a:pPr eaLnBrk="1" hangingPunct="1">
              <a:spcBef>
                <a:spcPct val="0"/>
              </a:spcBef>
            </a:pPr>
            <a:r>
              <a:rPr lang="en-US" b="1">
                <a:latin typeface="Arial" charset="0"/>
              </a:rPr>
              <a:t>How: </a:t>
            </a:r>
            <a:r>
              <a:rPr lang="en-US">
                <a:latin typeface="Arial" charset="0"/>
              </a:rPr>
              <a:t>Ask the participants to turn to an elbow partner and share. Each partner should share one point at a time so they both have a turn sharing a thought that resonated with them. </a:t>
            </a:r>
          </a:p>
          <a:p>
            <a:pPr eaLnBrk="1" hangingPunct="1">
              <a:spcBef>
                <a:spcPct val="0"/>
              </a:spcBef>
            </a:pPr>
            <a:endParaRPr lang="en-US">
              <a:latin typeface="Arial" charset="0"/>
            </a:endParaRPr>
          </a:p>
          <a:p>
            <a:pPr eaLnBrk="1" hangingPunct="1">
              <a:spcBef>
                <a:spcPct val="0"/>
              </a:spcBef>
            </a:pPr>
            <a:r>
              <a:rPr lang="en-US">
                <a:latin typeface="Arial" charset="0"/>
              </a:rPr>
              <a:t>Ask for 1 or 2 participants to share their thoughts with the whole group.</a:t>
            </a:r>
          </a:p>
          <a:p>
            <a:pPr eaLnBrk="1" hangingPunct="1">
              <a:spcBef>
                <a:spcPct val="0"/>
              </a:spcBef>
            </a:pPr>
            <a:endParaRPr lang="en-US">
              <a:latin typeface="Arial" charset="0"/>
            </a:endParaRPr>
          </a:p>
          <a:p>
            <a:pPr eaLnBrk="1" hangingPunct="1">
              <a:spcBef>
                <a:spcPct val="0"/>
              </a:spcBef>
            </a:pPr>
            <a:r>
              <a:rPr lang="en-US">
                <a:latin typeface="Arial" charset="0"/>
              </a:rPr>
              <a:t>Close by saying that we will look at the 2012 CA ELD Standards and the research behind them.</a:t>
            </a:r>
          </a:p>
        </p:txBody>
      </p:sp>
      <p:sp>
        <p:nvSpPr>
          <p:cNvPr id="29698" name="Shape 215"/>
          <p:cNvSpPr>
            <a:spLocks noGrp="1" noRot="1" noChangeAspect="1" noTextEdit="1"/>
          </p:cNvSpPr>
          <p:nvPr>
            <p:ph type="sldImg" idx="2"/>
          </p:nvPr>
        </p:nvSpPr>
        <p:spPr>
          <a:noFill/>
          <a:ln>
            <a:round/>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745" name="Shape 220"/>
          <p:cNvSpPr>
            <a:spLocks noGrp="1" noRot="1" noChangeAspect="1" noTextEdit="1"/>
          </p:cNvSpPr>
          <p:nvPr>
            <p:ph type="sldImg" idx="2"/>
          </p:nvPr>
        </p:nvSpPr>
        <p:spPr>
          <a:noFill/>
          <a:ln w="9525"/>
        </p:spPr>
      </p:sp>
      <p:sp>
        <p:nvSpPr>
          <p:cNvPr id="31746" name="Shape 22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00" bIns="45700" numCol="1" anchor="t" compatLnSpc="1">
            <a:prstTxWarp prst="textNoShape">
              <a:avLst/>
            </a:prstTxWarp>
          </a:bodyPr>
          <a:lstStyle/>
          <a:p>
            <a:pPr eaLnBrk="1" hangingPunct="1">
              <a:spcBef>
                <a:spcPct val="0"/>
              </a:spcBef>
              <a:buSzPct val="25000"/>
            </a:pPr>
            <a:r>
              <a:rPr lang="en-US" b="1">
                <a:latin typeface="Arial" charset="0"/>
              </a:rPr>
              <a:t>Slide 10:  1 min.</a:t>
            </a:r>
          </a:p>
          <a:p>
            <a:pPr eaLnBrk="1" hangingPunct="1">
              <a:spcBef>
                <a:spcPct val="0"/>
              </a:spcBef>
            </a:pPr>
            <a:endParaRPr lang="en-US">
              <a:latin typeface="Arial" charset="0"/>
            </a:endParaRPr>
          </a:p>
          <a:p>
            <a:pPr eaLnBrk="1" hangingPunct="1">
              <a:spcBef>
                <a:spcPct val="0"/>
              </a:spcBef>
              <a:buSzPct val="25000"/>
            </a:pPr>
            <a:r>
              <a:rPr lang="en-US" b="1">
                <a:latin typeface="Arial" charset="0"/>
              </a:rPr>
              <a:t>Why:  </a:t>
            </a:r>
            <a:r>
              <a:rPr lang="en-US">
                <a:latin typeface="Arial" charset="0"/>
              </a:rPr>
              <a:t>To justify the need for the 2012 CA ELD Standards</a:t>
            </a:r>
          </a:p>
          <a:p>
            <a:pPr eaLnBrk="1" hangingPunct="1">
              <a:spcBef>
                <a:spcPct val="0"/>
              </a:spcBef>
            </a:pPr>
            <a:endParaRPr lang="en-US">
              <a:latin typeface="Arial" charset="0"/>
            </a:endParaRPr>
          </a:p>
          <a:p>
            <a:pPr eaLnBrk="1" hangingPunct="1">
              <a:spcBef>
                <a:spcPct val="0"/>
              </a:spcBef>
              <a:buSzPct val="25000"/>
            </a:pPr>
            <a:r>
              <a:rPr lang="en-US" b="1">
                <a:latin typeface="Arial" charset="0"/>
              </a:rPr>
              <a:t>How:  </a:t>
            </a:r>
          </a:p>
          <a:p>
            <a:pPr eaLnBrk="1" hangingPunct="1">
              <a:spcBef>
                <a:spcPct val="0"/>
              </a:spcBef>
              <a:buSzPct val="25000"/>
            </a:pPr>
            <a:r>
              <a:rPr lang="en-US" b="1">
                <a:latin typeface="Arial" charset="0"/>
              </a:rPr>
              <a:t>Ask: </a:t>
            </a:r>
            <a:r>
              <a:rPr lang="en-US">
                <a:latin typeface="Arial" charset="0"/>
              </a:rPr>
              <a:t> So why do we need the 2012 CA ELD Standards?</a:t>
            </a:r>
          </a:p>
          <a:p>
            <a:pPr eaLnBrk="1" hangingPunct="1">
              <a:spcBef>
                <a:spcPct val="0"/>
              </a:spcBef>
              <a:buSzPct val="25000"/>
            </a:pPr>
            <a:r>
              <a:rPr lang="en-US">
                <a:latin typeface="Arial" charset="0"/>
              </a:rPr>
              <a:t>Point to each bullet point and paraphrase them one by one.</a:t>
            </a:r>
          </a:p>
          <a:p>
            <a:pPr eaLnBrk="1" hangingPunct="1">
              <a:spcBef>
                <a:spcPct val="0"/>
              </a:spcBef>
            </a:pPr>
            <a:endParaRPr lang="en-US">
              <a:latin typeface="Arial" charset="0"/>
            </a:endParaRPr>
          </a:p>
          <a:p>
            <a:pPr eaLnBrk="1" hangingPunct="1">
              <a:spcBef>
                <a:spcPct val="0"/>
              </a:spcBef>
            </a:pPr>
            <a:endParaRPr lang="en-US">
              <a:latin typeface="Arial" charset="0"/>
            </a:endParaRPr>
          </a:p>
          <a:p>
            <a:pPr eaLnBrk="1" hangingPunct="1">
              <a:spcBef>
                <a:spcPct val="0"/>
              </a:spcBef>
            </a:pPr>
            <a:endParaRPr lang="en-US">
              <a:latin typeface="Arial" charset="0"/>
            </a:endParaRPr>
          </a:p>
          <a:p>
            <a:pPr eaLnBrk="1" hangingPunct="1">
              <a:spcBef>
                <a:spcPct val="0"/>
              </a:spcBef>
            </a:pPr>
            <a:endParaRPr lang="en-US">
              <a:latin typeface="Arial" charset="0"/>
            </a:endParaRPr>
          </a:p>
        </p:txBody>
      </p:sp>
      <p:sp>
        <p:nvSpPr>
          <p:cNvPr id="31747" name="Shape 222"/>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b"/>
          <a:lstStyle>
            <a:lvl1pPr eaLnBrk="0" hangingPunct="0">
              <a:defRPr sz="1400">
                <a:solidFill>
                  <a:srgbClr val="000000"/>
                </a:solidFill>
                <a:latin typeface="Arial" charset="0"/>
                <a:ea typeface="ＭＳ Ｐゴシック" charset="0"/>
                <a:cs typeface="ＭＳ Ｐゴシック" charset="0"/>
                <a:sym typeface="Arial" charset="0"/>
              </a:defRPr>
            </a:lvl1pPr>
            <a:lvl2pPr marL="742950" indent="-285750" eaLnBrk="0" hangingPunct="0">
              <a:defRPr sz="1400">
                <a:solidFill>
                  <a:srgbClr val="000000"/>
                </a:solidFill>
                <a:latin typeface="Arial" charset="0"/>
                <a:ea typeface="ＭＳ Ｐゴシック" charset="0"/>
                <a:sym typeface="Arial" charset="0"/>
              </a:defRPr>
            </a:lvl2pPr>
            <a:lvl3pPr marL="1143000" indent="-228600" eaLnBrk="0" hangingPunct="0">
              <a:defRPr sz="1400">
                <a:solidFill>
                  <a:srgbClr val="000000"/>
                </a:solidFill>
                <a:latin typeface="Arial" charset="0"/>
                <a:ea typeface="ＭＳ Ｐゴシック" charset="0"/>
                <a:sym typeface="Arial" charset="0"/>
              </a:defRPr>
            </a:lvl3pPr>
            <a:lvl4pPr marL="1600200" indent="-228600" eaLnBrk="0" hangingPunct="0">
              <a:defRPr sz="1400">
                <a:solidFill>
                  <a:srgbClr val="000000"/>
                </a:solidFill>
                <a:latin typeface="Arial" charset="0"/>
                <a:ea typeface="ＭＳ Ｐゴシック" charset="0"/>
                <a:sym typeface="Arial" charset="0"/>
              </a:defRPr>
            </a:lvl4pPr>
            <a:lvl5pPr marL="2057400" indent="-228600" eaLnBrk="0" hangingPunct="0">
              <a:defRPr sz="14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9pPr>
          </a:lstStyle>
          <a:p>
            <a:pPr algn="r" eaLnBrk="1" hangingPunct="1">
              <a:buSzPct val="25000"/>
              <a:buFont typeface="Calibri" charset="0"/>
              <a:buNone/>
            </a:pPr>
            <a:r>
              <a:rPr lang="en-US" sz="1200">
                <a:latin typeface="Calibri" charset="0"/>
                <a:cs typeface="Calibri" charset="0"/>
                <a:sym typeface="Calibri" charset="0"/>
              </a:rPr>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3793" name="Shape 234"/>
          <p:cNvSpPr>
            <a:spLocks noGrp="1" noRot="1" noChangeAspect="1" noTextEdit="1"/>
          </p:cNvSpPr>
          <p:nvPr>
            <p:ph type="sldImg" idx="2"/>
          </p:nvPr>
        </p:nvSpPr>
        <p:spPr>
          <a:noFill/>
          <a:ln w="9525"/>
        </p:spPr>
      </p:sp>
      <p:sp>
        <p:nvSpPr>
          <p:cNvPr id="33794" name="Shape 235"/>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00" bIns="45700" numCol="1" anchor="t" compatLnSpc="1">
            <a:prstTxWarp prst="textNoShape">
              <a:avLst/>
            </a:prstTxWarp>
          </a:bodyPr>
          <a:lstStyle/>
          <a:p>
            <a:pPr eaLnBrk="1" hangingPunct="1">
              <a:spcBef>
                <a:spcPct val="0"/>
              </a:spcBef>
              <a:buSzPct val="25000"/>
            </a:pPr>
            <a:r>
              <a:rPr lang="en-US" b="1">
                <a:latin typeface="Arial" charset="0"/>
              </a:rPr>
              <a:t>Slide 11:  1 min.</a:t>
            </a:r>
          </a:p>
          <a:p>
            <a:pPr eaLnBrk="1" hangingPunct="1">
              <a:spcBef>
                <a:spcPct val="0"/>
              </a:spcBef>
            </a:pPr>
            <a:endParaRPr lang="en-US" sz="1800">
              <a:latin typeface="Arial" charset="0"/>
            </a:endParaRPr>
          </a:p>
          <a:p>
            <a:pPr eaLnBrk="1" hangingPunct="1">
              <a:spcBef>
                <a:spcPct val="0"/>
              </a:spcBef>
              <a:buSzPct val="25000"/>
            </a:pPr>
            <a:r>
              <a:rPr lang="en-US" b="1">
                <a:latin typeface="Arial" charset="0"/>
              </a:rPr>
              <a:t>Why/Purpose</a:t>
            </a:r>
            <a:r>
              <a:rPr lang="en-US" sz="1800">
                <a:latin typeface="Arial" charset="0"/>
              </a:rPr>
              <a:t>:  </a:t>
            </a:r>
            <a:r>
              <a:rPr lang="en-US">
                <a:latin typeface="Arial" charset="0"/>
              </a:rPr>
              <a:t>To orient them to the organization of the CELDS </a:t>
            </a:r>
          </a:p>
          <a:p>
            <a:pPr eaLnBrk="1" hangingPunct="1">
              <a:spcBef>
                <a:spcPct val="0"/>
              </a:spcBef>
              <a:buSzPct val="25000"/>
            </a:pPr>
            <a:endParaRPr lang="en-US">
              <a:latin typeface="Arial" charset="0"/>
            </a:endParaRPr>
          </a:p>
          <a:p>
            <a:pPr eaLnBrk="1" hangingPunct="1">
              <a:spcBef>
                <a:spcPct val="0"/>
              </a:spcBef>
              <a:buSzPct val="25000"/>
            </a:pPr>
            <a:r>
              <a:rPr lang="en-US" b="1">
                <a:latin typeface="Arial" charset="0"/>
              </a:rPr>
              <a:t>How? Tell participants:</a:t>
            </a:r>
          </a:p>
          <a:p>
            <a:pPr eaLnBrk="1" hangingPunct="1">
              <a:spcBef>
                <a:spcPct val="0"/>
              </a:spcBef>
              <a:buClr>
                <a:srgbClr val="000000"/>
              </a:buClr>
              <a:buFont typeface="Arial" charset="0"/>
              <a:buChar char="●"/>
            </a:pPr>
            <a:r>
              <a:rPr lang="en-US">
                <a:latin typeface="Arial" charset="0"/>
              </a:rPr>
              <a:t>These are all of the sections of the documents found in the CDE.  Begins with Overview, then it goes into grade level standards, appendices, and glossary.</a:t>
            </a:r>
          </a:p>
          <a:p>
            <a:pPr eaLnBrk="1" hangingPunct="1">
              <a:spcBef>
                <a:spcPct val="0"/>
              </a:spcBef>
            </a:pPr>
            <a:endParaRPr lang="en-US">
              <a:latin typeface="Arial" charset="0"/>
            </a:endParaRPr>
          </a:p>
          <a:p>
            <a:pPr eaLnBrk="1" hangingPunct="1">
              <a:spcBef>
                <a:spcPct val="0"/>
              </a:spcBef>
              <a:buClr>
                <a:srgbClr val="000000"/>
              </a:buClr>
              <a:buFont typeface="Arial" charset="0"/>
              <a:buChar char="●"/>
            </a:pPr>
            <a:r>
              <a:rPr lang="en-US">
                <a:latin typeface="Arial" charset="0"/>
              </a:rPr>
              <a:t>Today our work will revolve around </a:t>
            </a:r>
            <a:r>
              <a:rPr lang="en-US" b="1">
                <a:latin typeface="Arial" charset="0"/>
              </a:rPr>
              <a:t>Appendix C </a:t>
            </a:r>
            <a:r>
              <a:rPr lang="en-US">
                <a:latin typeface="Arial" charset="0"/>
              </a:rPr>
              <a:t>which gives the theoretical and research background of the CELDS </a:t>
            </a:r>
          </a:p>
          <a:p>
            <a:pPr eaLnBrk="1" hangingPunct="1">
              <a:spcBef>
                <a:spcPct val="0"/>
              </a:spcBef>
            </a:pPr>
            <a:endParaRPr lang="en-US">
              <a:latin typeface="Arial" charset="0"/>
            </a:endParaRPr>
          </a:p>
          <a:p>
            <a:pPr eaLnBrk="1" hangingPunct="1">
              <a:spcBef>
                <a:spcPct val="0"/>
              </a:spcBef>
            </a:pPr>
            <a:endParaRPr lang="en-US">
              <a:latin typeface="Arial" charset="0"/>
            </a:endParaRPr>
          </a:p>
        </p:txBody>
      </p:sp>
      <p:sp>
        <p:nvSpPr>
          <p:cNvPr id="33795" name="Shape 236"/>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b"/>
          <a:lstStyle>
            <a:lvl1pPr eaLnBrk="0" hangingPunct="0">
              <a:defRPr sz="1400">
                <a:solidFill>
                  <a:srgbClr val="000000"/>
                </a:solidFill>
                <a:latin typeface="Arial" charset="0"/>
                <a:ea typeface="ＭＳ Ｐゴシック" charset="0"/>
                <a:cs typeface="ＭＳ Ｐゴシック" charset="0"/>
                <a:sym typeface="Arial" charset="0"/>
              </a:defRPr>
            </a:lvl1pPr>
            <a:lvl2pPr marL="742950" indent="-285750" eaLnBrk="0" hangingPunct="0">
              <a:defRPr sz="1400">
                <a:solidFill>
                  <a:srgbClr val="000000"/>
                </a:solidFill>
                <a:latin typeface="Arial" charset="0"/>
                <a:ea typeface="ＭＳ Ｐゴシック" charset="0"/>
                <a:sym typeface="Arial" charset="0"/>
              </a:defRPr>
            </a:lvl2pPr>
            <a:lvl3pPr marL="1143000" indent="-228600" eaLnBrk="0" hangingPunct="0">
              <a:defRPr sz="1400">
                <a:solidFill>
                  <a:srgbClr val="000000"/>
                </a:solidFill>
                <a:latin typeface="Arial" charset="0"/>
                <a:ea typeface="ＭＳ Ｐゴシック" charset="0"/>
                <a:sym typeface="Arial" charset="0"/>
              </a:defRPr>
            </a:lvl3pPr>
            <a:lvl4pPr marL="1600200" indent="-228600" eaLnBrk="0" hangingPunct="0">
              <a:defRPr sz="1400">
                <a:solidFill>
                  <a:srgbClr val="000000"/>
                </a:solidFill>
                <a:latin typeface="Arial" charset="0"/>
                <a:ea typeface="ＭＳ Ｐゴシック" charset="0"/>
                <a:sym typeface="Arial" charset="0"/>
              </a:defRPr>
            </a:lvl4pPr>
            <a:lvl5pPr marL="2057400" indent="-228600" eaLnBrk="0" hangingPunct="0">
              <a:defRPr sz="14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9pPr>
          </a:lstStyle>
          <a:p>
            <a:pPr algn="r" eaLnBrk="1" hangingPunct="1">
              <a:buSzPct val="25000"/>
              <a:buFont typeface="Calibri" charset="0"/>
              <a:buNone/>
            </a:pPr>
            <a:r>
              <a:rPr lang="en-US" sz="1200">
                <a:latin typeface="Calibri" charset="0"/>
                <a:cs typeface="Calibri" charset="0"/>
                <a:sym typeface="Calibri" charset="0"/>
              </a:rPr>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5841" name="Shape 243"/>
          <p:cNvSpPr>
            <a:spLocks noGrp="1" noRot="1" noChangeAspect="1" noTextEdit="1"/>
          </p:cNvSpPr>
          <p:nvPr>
            <p:ph type="sldImg" idx="2"/>
          </p:nvPr>
        </p:nvSpPr>
        <p:spPr>
          <a:noFill/>
          <a:ln w="9525"/>
        </p:spPr>
      </p:sp>
      <p:sp>
        <p:nvSpPr>
          <p:cNvPr id="35842" name="Shape 244"/>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00" bIns="45700" numCol="1" anchor="t" compatLnSpc="1">
            <a:prstTxWarp prst="textNoShape">
              <a:avLst/>
            </a:prstTxWarp>
          </a:bodyPr>
          <a:lstStyle/>
          <a:p>
            <a:pPr eaLnBrk="1" hangingPunct="1">
              <a:spcBef>
                <a:spcPct val="0"/>
              </a:spcBef>
              <a:buSzPct val="79000"/>
            </a:pPr>
            <a:r>
              <a:rPr lang="en-US" b="1">
                <a:solidFill>
                  <a:srgbClr val="000000"/>
                </a:solidFill>
                <a:latin typeface="Arial" charset="0"/>
              </a:rPr>
              <a:t>Slides 12-15    (28 min. total)   </a:t>
            </a:r>
          </a:p>
          <a:p>
            <a:pPr eaLnBrk="1" hangingPunct="1">
              <a:spcBef>
                <a:spcPct val="0"/>
              </a:spcBef>
              <a:buClr>
                <a:srgbClr val="000000"/>
              </a:buClr>
            </a:pPr>
            <a:endParaRPr lang="en-US">
              <a:solidFill>
                <a:srgbClr val="000000"/>
              </a:solidFill>
              <a:latin typeface="Arial" charset="0"/>
            </a:endParaRPr>
          </a:p>
          <a:p>
            <a:pPr eaLnBrk="1" hangingPunct="1">
              <a:spcBef>
                <a:spcPct val="0"/>
              </a:spcBef>
              <a:buClr>
                <a:srgbClr val="000000"/>
              </a:buClr>
            </a:pPr>
            <a:endParaRPr lang="en-US">
              <a:solidFill>
                <a:srgbClr val="000000"/>
              </a:solidFill>
              <a:latin typeface="Arial" charset="0"/>
            </a:endParaRPr>
          </a:p>
          <a:p>
            <a:pPr eaLnBrk="1" hangingPunct="1">
              <a:spcBef>
                <a:spcPct val="0"/>
              </a:spcBef>
              <a:buSzPct val="79000"/>
            </a:pPr>
            <a:r>
              <a:rPr lang="en-US" b="1">
                <a:solidFill>
                  <a:srgbClr val="000000"/>
                </a:solidFill>
                <a:latin typeface="Arial" charset="0"/>
              </a:rPr>
              <a:t>Why/Purpose: </a:t>
            </a:r>
            <a:r>
              <a:rPr lang="en-US">
                <a:solidFill>
                  <a:srgbClr val="000000"/>
                </a:solidFill>
                <a:latin typeface="Arial" charset="0"/>
              </a:rPr>
              <a:t>Appendix C provides a rich resource for teachers regarding the theoretical foundations and research base connection for the ELD standards, including valuable information regarding interacting in meaningful and intellectually challenging ways, scaffolding, developing academic English, the importance of vocabulary and grammatical and discourse-level understandings.</a:t>
            </a:r>
          </a:p>
          <a:p>
            <a:pPr eaLnBrk="1" hangingPunct="1">
              <a:spcBef>
                <a:spcPct val="0"/>
              </a:spcBef>
              <a:buClr>
                <a:srgbClr val="000000"/>
              </a:buClr>
            </a:pPr>
            <a:endParaRPr lang="en-US">
              <a:solidFill>
                <a:srgbClr val="000000"/>
              </a:solidFill>
              <a:latin typeface="Arial" charset="0"/>
            </a:endParaRPr>
          </a:p>
          <a:p>
            <a:pPr eaLnBrk="1" hangingPunct="1">
              <a:spcBef>
                <a:spcPct val="0"/>
              </a:spcBef>
              <a:buSzPct val="79000"/>
            </a:pPr>
            <a:r>
              <a:rPr lang="en-US" b="1">
                <a:solidFill>
                  <a:srgbClr val="000000"/>
                </a:solidFill>
                <a:latin typeface="Arial" charset="0"/>
              </a:rPr>
              <a:t>How: </a:t>
            </a:r>
            <a:r>
              <a:rPr lang="en-US">
                <a:solidFill>
                  <a:srgbClr val="000000"/>
                </a:solidFill>
                <a:latin typeface="Arial" charset="0"/>
              </a:rPr>
              <a:t> </a:t>
            </a:r>
          </a:p>
          <a:p>
            <a:pPr eaLnBrk="1" hangingPunct="1">
              <a:spcBef>
                <a:spcPct val="0"/>
              </a:spcBef>
              <a:buSzPct val="79000"/>
            </a:pPr>
            <a:r>
              <a:rPr lang="en-US">
                <a:solidFill>
                  <a:srgbClr val="000000"/>
                </a:solidFill>
                <a:latin typeface="Arial" charset="0"/>
              </a:rPr>
              <a:t>Slide 16 - Explain that the participants will have an opportunity to learn about the theoretical foundations and the research base connections of the CA ELD Standards.</a:t>
            </a:r>
          </a:p>
        </p:txBody>
      </p:sp>
      <p:sp>
        <p:nvSpPr>
          <p:cNvPr id="35843" name="Shape 245"/>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b"/>
          <a:lstStyle>
            <a:lvl1pPr eaLnBrk="0" hangingPunct="0">
              <a:defRPr sz="1400">
                <a:solidFill>
                  <a:srgbClr val="000000"/>
                </a:solidFill>
                <a:latin typeface="Arial" charset="0"/>
                <a:ea typeface="ＭＳ Ｐゴシック" charset="0"/>
                <a:cs typeface="ＭＳ Ｐゴシック" charset="0"/>
                <a:sym typeface="Arial" charset="0"/>
              </a:defRPr>
            </a:lvl1pPr>
            <a:lvl2pPr marL="742950" indent="-285750" eaLnBrk="0" hangingPunct="0">
              <a:defRPr sz="1400">
                <a:solidFill>
                  <a:srgbClr val="000000"/>
                </a:solidFill>
                <a:latin typeface="Arial" charset="0"/>
                <a:ea typeface="ＭＳ Ｐゴシック" charset="0"/>
                <a:sym typeface="Arial" charset="0"/>
              </a:defRPr>
            </a:lvl2pPr>
            <a:lvl3pPr marL="1143000" indent="-228600" eaLnBrk="0" hangingPunct="0">
              <a:defRPr sz="1400">
                <a:solidFill>
                  <a:srgbClr val="000000"/>
                </a:solidFill>
                <a:latin typeface="Arial" charset="0"/>
                <a:ea typeface="ＭＳ Ｐゴシック" charset="0"/>
                <a:sym typeface="Arial" charset="0"/>
              </a:defRPr>
            </a:lvl3pPr>
            <a:lvl4pPr marL="1600200" indent="-228600" eaLnBrk="0" hangingPunct="0">
              <a:defRPr sz="1400">
                <a:solidFill>
                  <a:srgbClr val="000000"/>
                </a:solidFill>
                <a:latin typeface="Arial" charset="0"/>
                <a:ea typeface="ＭＳ Ｐゴシック" charset="0"/>
                <a:sym typeface="Arial" charset="0"/>
              </a:defRPr>
            </a:lvl4pPr>
            <a:lvl5pPr marL="2057400" indent="-228600" eaLnBrk="0" hangingPunct="0">
              <a:defRPr sz="14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9pPr>
          </a:lstStyle>
          <a:p>
            <a:pPr algn="r" eaLnBrk="1" hangingPunct="1">
              <a:buSzPct val="25000"/>
              <a:buFont typeface="Calibri" charset="0"/>
              <a:buNone/>
            </a:pPr>
            <a:r>
              <a:rPr lang="en-US" sz="1200">
                <a:latin typeface="Calibri" charset="0"/>
                <a:cs typeface="Calibri" charset="0"/>
                <a:sym typeface="Calibri" charset="0"/>
              </a:rPr>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7889" name="Shape 25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buClr>
                <a:srgbClr val="000000"/>
              </a:buClr>
              <a:buSzPct val="79000"/>
            </a:pPr>
            <a:r>
              <a:rPr lang="en-US" b="1">
                <a:solidFill>
                  <a:srgbClr val="000000"/>
                </a:solidFill>
                <a:latin typeface="Arial" charset="0"/>
              </a:rPr>
              <a:t>Slide 13 </a:t>
            </a:r>
          </a:p>
          <a:p>
            <a:pPr eaLnBrk="1" hangingPunct="1">
              <a:spcBef>
                <a:spcPct val="0"/>
              </a:spcBef>
              <a:buClr>
                <a:srgbClr val="000000"/>
              </a:buClr>
              <a:buSzPct val="79000"/>
            </a:pPr>
            <a:endParaRPr lang="en-US">
              <a:solidFill>
                <a:srgbClr val="000000"/>
              </a:solidFill>
              <a:latin typeface="Arial" charset="0"/>
            </a:endParaRPr>
          </a:p>
          <a:p>
            <a:pPr eaLnBrk="1" hangingPunct="1">
              <a:spcBef>
                <a:spcPct val="0"/>
              </a:spcBef>
              <a:buClr>
                <a:srgbClr val="000000"/>
              </a:buClr>
              <a:buSzPct val="79000"/>
            </a:pPr>
            <a:r>
              <a:rPr lang="en-US" b="1">
                <a:solidFill>
                  <a:srgbClr val="000000"/>
                </a:solidFill>
                <a:latin typeface="Arial" charset="0"/>
              </a:rPr>
              <a:t>How:  </a:t>
            </a:r>
            <a:r>
              <a:rPr lang="en-US">
                <a:solidFill>
                  <a:srgbClr val="000000"/>
                </a:solidFill>
                <a:latin typeface="Arial" charset="0"/>
              </a:rPr>
              <a:t>Have participants number off from 1 to 4.  After they have numbered off, conduct a check of the room by having all the 1s raise their hands, then the 2s, then the 3s and finally the 4s.</a:t>
            </a:r>
          </a:p>
          <a:p>
            <a:pPr eaLnBrk="1" hangingPunct="1">
              <a:spcBef>
                <a:spcPct val="0"/>
              </a:spcBef>
              <a:buSzPct val="79000"/>
            </a:pPr>
            <a:endParaRPr lang="en-US">
              <a:solidFill>
                <a:srgbClr val="000000"/>
              </a:solidFill>
              <a:latin typeface="Arial" charset="0"/>
            </a:endParaRPr>
          </a:p>
          <a:p>
            <a:pPr eaLnBrk="1" hangingPunct="1">
              <a:spcBef>
                <a:spcPct val="0"/>
              </a:spcBef>
            </a:pPr>
            <a:endParaRPr lang="en-US">
              <a:latin typeface="Arial" charset="0"/>
            </a:endParaRPr>
          </a:p>
        </p:txBody>
      </p:sp>
      <p:sp>
        <p:nvSpPr>
          <p:cNvPr id="37890" name="Shape 252"/>
          <p:cNvSpPr>
            <a:spLocks noGrp="1" noRot="1" noChangeAspect="1" noTextEdit="1"/>
          </p:cNvSpPr>
          <p:nvPr>
            <p:ph type="sldImg" idx="2"/>
          </p:nvPr>
        </p:nvSpPr>
        <p:spPr>
          <a:noFill/>
          <a:ln>
            <a:round/>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9937" name="Shape 258"/>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buClr>
                <a:srgbClr val="000000"/>
              </a:buClr>
              <a:buSzPct val="79000"/>
            </a:pPr>
            <a:r>
              <a:rPr lang="en-US" b="1" dirty="0">
                <a:solidFill>
                  <a:srgbClr val="000000"/>
                </a:solidFill>
                <a:latin typeface="Arial" charset="0"/>
              </a:rPr>
              <a:t>Slide 14</a:t>
            </a:r>
          </a:p>
          <a:p>
            <a:pPr eaLnBrk="1" hangingPunct="1">
              <a:spcBef>
                <a:spcPct val="0"/>
              </a:spcBef>
              <a:buClr>
                <a:srgbClr val="000000"/>
              </a:buClr>
              <a:buSzPct val="79000"/>
            </a:pPr>
            <a:endParaRPr lang="en-US" b="1" dirty="0">
              <a:solidFill>
                <a:srgbClr val="000000"/>
              </a:solidFill>
              <a:latin typeface="Arial" charset="0"/>
            </a:endParaRPr>
          </a:p>
          <a:p>
            <a:pPr eaLnBrk="1" hangingPunct="1">
              <a:spcBef>
                <a:spcPct val="0"/>
              </a:spcBef>
              <a:buClr>
                <a:srgbClr val="000000"/>
              </a:buClr>
              <a:buSzPct val="79000"/>
            </a:pPr>
            <a:r>
              <a:rPr lang="en-US" b="1" dirty="0">
                <a:solidFill>
                  <a:srgbClr val="000000"/>
                </a:solidFill>
                <a:latin typeface="Arial" charset="0"/>
              </a:rPr>
              <a:t>How: </a:t>
            </a:r>
            <a:r>
              <a:rPr lang="en-US" dirty="0">
                <a:solidFill>
                  <a:srgbClr val="000000"/>
                </a:solidFill>
                <a:latin typeface="Arial" charset="0"/>
              </a:rPr>
              <a:t>Direct participants to the sections of Appendix C that they will be reading.  All participants will read the </a:t>
            </a:r>
            <a:r>
              <a:rPr lang="en-US" dirty="0" smtClean="0">
                <a:solidFill>
                  <a:srgbClr val="000000"/>
                </a:solidFill>
                <a:latin typeface="Arial" charset="0"/>
              </a:rPr>
              <a:t>“overview” </a:t>
            </a:r>
            <a:r>
              <a:rPr lang="en-US" dirty="0">
                <a:solidFill>
                  <a:srgbClr val="000000"/>
                </a:solidFill>
                <a:latin typeface="Arial" charset="0"/>
              </a:rPr>
              <a:t>on page 1 and their assigned section.  Inform the participants that they will have 8 minutes to read their two sections.</a:t>
            </a:r>
          </a:p>
          <a:p>
            <a:pPr eaLnBrk="1" hangingPunct="1">
              <a:spcBef>
                <a:spcPct val="0"/>
              </a:spcBef>
              <a:buClr>
                <a:srgbClr val="000000"/>
              </a:buClr>
              <a:buSzPct val="79000"/>
            </a:pPr>
            <a:endParaRPr lang="en-US" dirty="0">
              <a:solidFill>
                <a:srgbClr val="000000"/>
              </a:solidFill>
              <a:latin typeface="Arial" charset="0"/>
            </a:endParaRPr>
          </a:p>
          <a:p>
            <a:pPr eaLnBrk="1" hangingPunct="1">
              <a:spcBef>
                <a:spcPct val="0"/>
              </a:spcBef>
              <a:buClr>
                <a:srgbClr val="000000"/>
              </a:buClr>
              <a:buSzPct val="79000"/>
            </a:pPr>
            <a:r>
              <a:rPr lang="en-US" sz="1200" dirty="0">
                <a:solidFill>
                  <a:srgbClr val="000000"/>
                </a:solidFill>
                <a:latin typeface="Arial"/>
                <a:cs typeface="Arial"/>
              </a:rPr>
              <a:t>All participants read their assigned section:</a:t>
            </a:r>
          </a:p>
          <a:p>
            <a:pPr lvl="1" eaLnBrk="1" hangingPunct="1">
              <a:spcBef>
                <a:spcPts val="600"/>
              </a:spcBef>
              <a:buClr>
                <a:srgbClr val="215D77"/>
              </a:buClr>
              <a:buSzPct val="110000"/>
              <a:buFont typeface="Questrial" charset="0"/>
              <a:buAutoNum type="arabicPeriod"/>
            </a:pPr>
            <a:r>
              <a:rPr lang="en-US" sz="1200" dirty="0">
                <a:solidFill>
                  <a:srgbClr val="595959"/>
                </a:solidFill>
                <a:latin typeface="Arial"/>
                <a:cs typeface="Arial"/>
                <a:sym typeface="Questrial" charset="0"/>
              </a:rPr>
              <a:t>Theoretical Foundations and Research Base &amp; Interacting in Meaningful and Intellectually Challenging Ways (pp.1-2)</a:t>
            </a:r>
          </a:p>
          <a:p>
            <a:pPr lvl="1" eaLnBrk="1" hangingPunct="1">
              <a:spcBef>
                <a:spcPts val="600"/>
              </a:spcBef>
              <a:buClr>
                <a:srgbClr val="000000"/>
              </a:buClr>
            </a:pPr>
            <a:endParaRPr lang="en-US" sz="1200" dirty="0">
              <a:solidFill>
                <a:srgbClr val="595959"/>
              </a:solidFill>
              <a:latin typeface="Arial"/>
              <a:cs typeface="Arial"/>
              <a:sym typeface="Questrial" charset="0"/>
            </a:endParaRPr>
          </a:p>
          <a:p>
            <a:pPr lvl="1" eaLnBrk="1" hangingPunct="1">
              <a:spcBef>
                <a:spcPts val="600"/>
              </a:spcBef>
              <a:buClr>
                <a:srgbClr val="215D77"/>
              </a:buClr>
              <a:buSzPct val="110000"/>
              <a:buFont typeface="Questrial" charset="0"/>
              <a:buAutoNum type="arabicPeriod"/>
            </a:pPr>
            <a:r>
              <a:rPr lang="en-US" sz="1200" dirty="0">
                <a:solidFill>
                  <a:srgbClr val="595959"/>
                </a:solidFill>
                <a:latin typeface="Arial"/>
                <a:cs typeface="Arial"/>
                <a:sym typeface="Questrial" charset="0"/>
              </a:rPr>
              <a:t>Scaffolding (pp. 3-5)</a:t>
            </a:r>
          </a:p>
          <a:p>
            <a:pPr lvl="1" eaLnBrk="1" hangingPunct="1">
              <a:spcBef>
                <a:spcPts val="600"/>
              </a:spcBef>
              <a:buClr>
                <a:srgbClr val="000000"/>
              </a:buClr>
            </a:pPr>
            <a:endParaRPr lang="en-US" sz="1200" dirty="0">
              <a:solidFill>
                <a:srgbClr val="595959"/>
              </a:solidFill>
              <a:latin typeface="Arial"/>
              <a:cs typeface="Arial"/>
              <a:sym typeface="Questrial" charset="0"/>
            </a:endParaRPr>
          </a:p>
          <a:p>
            <a:pPr lvl="1" eaLnBrk="1" hangingPunct="1">
              <a:spcBef>
                <a:spcPts val="600"/>
              </a:spcBef>
              <a:buClr>
                <a:srgbClr val="215D77"/>
              </a:buClr>
              <a:buSzPct val="110000"/>
              <a:buFont typeface="Questrial" charset="0"/>
              <a:buAutoNum type="arabicPeriod"/>
            </a:pPr>
            <a:r>
              <a:rPr lang="en-US" sz="1200" dirty="0">
                <a:solidFill>
                  <a:srgbClr val="595959"/>
                </a:solidFill>
                <a:latin typeface="Arial"/>
                <a:cs typeface="Arial"/>
                <a:sym typeface="Questrial" charset="0"/>
              </a:rPr>
              <a:t>Developing Academic English &amp; The Importance of Vocabulary (pp. 5-6)</a:t>
            </a:r>
          </a:p>
          <a:p>
            <a:pPr lvl="1" eaLnBrk="1" hangingPunct="1">
              <a:spcBef>
                <a:spcPts val="600"/>
              </a:spcBef>
              <a:buClr>
                <a:srgbClr val="215D77"/>
              </a:buClr>
            </a:pPr>
            <a:endParaRPr lang="en-US" sz="1200" dirty="0">
              <a:solidFill>
                <a:srgbClr val="595959"/>
              </a:solidFill>
              <a:latin typeface="Arial"/>
              <a:cs typeface="Arial"/>
              <a:sym typeface="Questrial" charset="0"/>
            </a:endParaRPr>
          </a:p>
          <a:p>
            <a:pPr lvl="1" eaLnBrk="1" hangingPunct="1">
              <a:spcBef>
                <a:spcPts val="600"/>
              </a:spcBef>
              <a:buClr>
                <a:srgbClr val="215D77"/>
              </a:buClr>
              <a:buSzPct val="110000"/>
              <a:buFont typeface="Questrial" charset="0"/>
              <a:buAutoNum type="arabicPeriod"/>
            </a:pPr>
            <a:r>
              <a:rPr lang="en-US" sz="1200" dirty="0">
                <a:solidFill>
                  <a:srgbClr val="595959"/>
                </a:solidFill>
                <a:latin typeface="Arial"/>
                <a:cs typeface="Arial"/>
                <a:sym typeface="Questrial" charset="0"/>
              </a:rPr>
              <a:t>Importance of Grammatical and Discourse Level Understanding (pp. 6-8</a:t>
            </a:r>
            <a:r>
              <a:rPr lang="en-US" sz="2200" dirty="0">
                <a:solidFill>
                  <a:srgbClr val="595959"/>
                </a:solidFill>
                <a:latin typeface="Century Gothic" charset="0"/>
                <a:cs typeface="Century Gothic" charset="0"/>
                <a:sym typeface="Questrial" charset="0"/>
              </a:rPr>
              <a:t>)</a:t>
            </a:r>
          </a:p>
          <a:p>
            <a:pPr eaLnBrk="1" hangingPunct="1">
              <a:spcBef>
                <a:spcPct val="0"/>
              </a:spcBef>
              <a:buClr>
                <a:srgbClr val="000000"/>
              </a:buClr>
              <a:buSzPct val="79000"/>
            </a:pPr>
            <a:endParaRPr lang="en-US" dirty="0">
              <a:solidFill>
                <a:srgbClr val="000000"/>
              </a:solidFill>
              <a:latin typeface="Arial" charset="0"/>
            </a:endParaRPr>
          </a:p>
          <a:p>
            <a:pPr eaLnBrk="1" hangingPunct="1">
              <a:spcBef>
                <a:spcPct val="0"/>
              </a:spcBef>
              <a:buSzPct val="79000"/>
            </a:pPr>
            <a:endParaRPr lang="en-US" dirty="0">
              <a:solidFill>
                <a:srgbClr val="000000"/>
              </a:solidFill>
              <a:latin typeface="Arial" charset="0"/>
            </a:endParaRPr>
          </a:p>
          <a:p>
            <a:pPr eaLnBrk="1" hangingPunct="1">
              <a:spcBef>
                <a:spcPct val="0"/>
              </a:spcBef>
            </a:pPr>
            <a:endParaRPr lang="en-US" dirty="0">
              <a:latin typeface="Arial" charset="0"/>
            </a:endParaRPr>
          </a:p>
        </p:txBody>
      </p:sp>
      <p:sp>
        <p:nvSpPr>
          <p:cNvPr id="39938" name="Shape 259"/>
          <p:cNvSpPr>
            <a:spLocks noGrp="1" noRot="1" noChangeAspect="1" noTextEdit="1"/>
          </p:cNvSpPr>
          <p:nvPr>
            <p:ph type="sldImg" idx="2"/>
          </p:nvPr>
        </p:nvSpPr>
        <p:spPr>
          <a:noFill/>
          <a:ln>
            <a:round/>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1985" name="Shape 267"/>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buClr>
                <a:srgbClr val="000000"/>
              </a:buClr>
              <a:buSzPct val="79000"/>
            </a:pPr>
            <a:r>
              <a:rPr lang="en-US" b="1" dirty="0">
                <a:solidFill>
                  <a:srgbClr val="000000"/>
                </a:solidFill>
                <a:latin typeface="Arial" charset="0"/>
              </a:rPr>
              <a:t>Slide 15: </a:t>
            </a:r>
            <a:r>
              <a:rPr lang="en-US" b="1" dirty="0" smtClean="0">
                <a:solidFill>
                  <a:srgbClr val="000000"/>
                </a:solidFill>
                <a:latin typeface="Arial" charset="0"/>
              </a:rPr>
              <a:t>(5 Min.</a:t>
            </a:r>
            <a:r>
              <a:rPr lang="en-US" b="1" dirty="0">
                <a:solidFill>
                  <a:srgbClr val="000000"/>
                </a:solidFill>
                <a:latin typeface="Arial" charset="0"/>
              </a:rPr>
              <a:t>)</a:t>
            </a:r>
          </a:p>
          <a:p>
            <a:pPr eaLnBrk="1" hangingPunct="1">
              <a:spcBef>
                <a:spcPct val="0"/>
              </a:spcBef>
              <a:buClr>
                <a:srgbClr val="000000"/>
              </a:buClr>
              <a:buSzPct val="79000"/>
            </a:pPr>
            <a:endParaRPr lang="en-US" b="1" dirty="0">
              <a:solidFill>
                <a:srgbClr val="000000"/>
              </a:solidFill>
              <a:latin typeface="Arial" charset="0"/>
            </a:endParaRPr>
          </a:p>
          <a:p>
            <a:pPr eaLnBrk="1" hangingPunct="1">
              <a:spcBef>
                <a:spcPct val="0"/>
              </a:spcBef>
              <a:buClr>
                <a:srgbClr val="000000"/>
              </a:buClr>
              <a:buSzPct val="79000"/>
            </a:pPr>
            <a:endParaRPr lang="en-US" b="1" dirty="0" smtClean="0">
              <a:solidFill>
                <a:srgbClr val="000000"/>
              </a:solidFill>
              <a:latin typeface="Arial" charset="0"/>
            </a:endParaRPr>
          </a:p>
          <a:p>
            <a:pPr eaLnBrk="1" hangingPunct="1">
              <a:spcBef>
                <a:spcPct val="0"/>
              </a:spcBef>
              <a:buClr>
                <a:srgbClr val="000000"/>
              </a:buClr>
              <a:buSzPct val="79000"/>
            </a:pPr>
            <a:r>
              <a:rPr lang="en-US" b="1" dirty="0" smtClean="0">
                <a:solidFill>
                  <a:srgbClr val="000000"/>
                </a:solidFill>
                <a:latin typeface="Arial" charset="0"/>
              </a:rPr>
              <a:t>How</a:t>
            </a:r>
            <a:r>
              <a:rPr lang="en-US" b="1" dirty="0">
                <a:solidFill>
                  <a:srgbClr val="000000"/>
                </a:solidFill>
                <a:latin typeface="Arial" charset="0"/>
              </a:rPr>
              <a:t>: </a:t>
            </a:r>
            <a:r>
              <a:rPr lang="en-US" dirty="0">
                <a:solidFill>
                  <a:srgbClr val="000000"/>
                </a:solidFill>
                <a:latin typeface="Arial" charset="0"/>
              </a:rPr>
              <a:t>Have participants move to sit with their expert groups.  </a:t>
            </a:r>
            <a:r>
              <a:rPr lang="en-US" dirty="0" smtClean="0">
                <a:solidFill>
                  <a:srgbClr val="000000"/>
                </a:solidFill>
                <a:latin typeface="Arial" charset="0"/>
              </a:rPr>
              <a:t>Have</a:t>
            </a:r>
            <a:r>
              <a:rPr lang="en-US" baseline="0" dirty="0" smtClean="0">
                <a:solidFill>
                  <a:srgbClr val="000000"/>
                </a:solidFill>
                <a:latin typeface="Arial" charset="0"/>
              </a:rPr>
              <a:t> them a</a:t>
            </a:r>
            <a:r>
              <a:rPr lang="en-US" dirty="0" smtClean="0">
                <a:solidFill>
                  <a:srgbClr val="000000"/>
                </a:solidFill>
                <a:latin typeface="Arial" charset="0"/>
              </a:rPr>
              <a:t>ssign </a:t>
            </a:r>
            <a:r>
              <a:rPr lang="en-US" dirty="0">
                <a:solidFill>
                  <a:srgbClr val="000000"/>
                </a:solidFill>
                <a:latin typeface="Arial" charset="0"/>
              </a:rPr>
              <a:t>a </a:t>
            </a:r>
            <a:r>
              <a:rPr lang="en-US" dirty="0" smtClean="0">
                <a:solidFill>
                  <a:srgbClr val="000000"/>
                </a:solidFill>
                <a:latin typeface="Arial" charset="0"/>
              </a:rPr>
              <a:t>timekeeper. </a:t>
            </a:r>
            <a:r>
              <a:rPr lang="en-US" dirty="0">
                <a:solidFill>
                  <a:srgbClr val="000000"/>
                </a:solidFill>
                <a:latin typeface="Arial" charset="0"/>
              </a:rPr>
              <a:t>They will need their copy of Appendix C and something to write with. </a:t>
            </a:r>
          </a:p>
          <a:p>
            <a:pPr eaLnBrk="1" hangingPunct="1">
              <a:spcBef>
                <a:spcPct val="0"/>
              </a:spcBef>
              <a:buClr>
                <a:srgbClr val="000000"/>
              </a:buClr>
              <a:buSzPct val="79000"/>
            </a:pPr>
            <a:endParaRPr lang="en-US" dirty="0">
              <a:solidFill>
                <a:srgbClr val="000000"/>
              </a:solidFill>
              <a:latin typeface="Arial" charset="0"/>
            </a:endParaRPr>
          </a:p>
          <a:p>
            <a:pPr eaLnBrk="1" hangingPunct="1">
              <a:spcBef>
                <a:spcPct val="0"/>
              </a:spcBef>
              <a:buClr>
                <a:srgbClr val="000000"/>
              </a:buClr>
              <a:buSzPct val="79000"/>
            </a:pPr>
            <a:r>
              <a:rPr lang="en-US" dirty="0">
                <a:solidFill>
                  <a:srgbClr val="000000"/>
                </a:solidFill>
                <a:latin typeface="Arial" charset="0"/>
              </a:rPr>
              <a:t> Inform them that they will have 5 minutes as an expert group to determine the 3 main points from their assigned section that they will share in their home group</a:t>
            </a:r>
            <a:r>
              <a:rPr lang="en-US" dirty="0" smtClean="0">
                <a:solidFill>
                  <a:srgbClr val="000000"/>
                </a:solidFill>
                <a:latin typeface="Arial" charset="0"/>
              </a:rPr>
              <a:t>.  They should take notes on the 3</a:t>
            </a:r>
            <a:r>
              <a:rPr lang="en-US" baseline="0" dirty="0" smtClean="0">
                <a:solidFill>
                  <a:srgbClr val="000000"/>
                </a:solidFill>
                <a:latin typeface="Arial" charset="0"/>
              </a:rPr>
              <a:t> main points they will share with their home groups.</a:t>
            </a:r>
            <a:endParaRPr lang="en-US" dirty="0">
              <a:solidFill>
                <a:srgbClr val="000000"/>
              </a:solidFill>
              <a:latin typeface="Arial" charset="0"/>
            </a:endParaRPr>
          </a:p>
          <a:p>
            <a:pPr eaLnBrk="1" hangingPunct="1">
              <a:spcBef>
                <a:spcPct val="0"/>
              </a:spcBef>
              <a:buClr>
                <a:srgbClr val="000000"/>
              </a:buClr>
              <a:buSzPct val="79000"/>
            </a:pPr>
            <a:endParaRPr lang="en-US" dirty="0">
              <a:solidFill>
                <a:srgbClr val="000000"/>
              </a:solidFill>
              <a:latin typeface="Arial" charset="0"/>
            </a:endParaRPr>
          </a:p>
          <a:p>
            <a:pPr eaLnBrk="1" hangingPunct="1">
              <a:spcBef>
                <a:spcPct val="0"/>
              </a:spcBef>
            </a:pPr>
            <a:endParaRPr lang="en-US" dirty="0" smtClean="0">
              <a:latin typeface="Arial" charset="0"/>
            </a:endParaRPr>
          </a:p>
          <a:p>
            <a:pPr eaLnBrk="1" hangingPunct="1">
              <a:spcBef>
                <a:spcPct val="0"/>
              </a:spcBef>
            </a:pPr>
            <a:endParaRPr lang="en-US" dirty="0">
              <a:latin typeface="Arial" charset="0"/>
            </a:endParaRPr>
          </a:p>
        </p:txBody>
      </p:sp>
      <p:sp>
        <p:nvSpPr>
          <p:cNvPr id="41986" name="Shape 268"/>
          <p:cNvSpPr>
            <a:spLocks noGrp="1" noRot="1" noChangeAspect="1" noTextEdit="1"/>
          </p:cNvSpPr>
          <p:nvPr>
            <p:ph type="sldImg" idx="2"/>
          </p:nvPr>
        </p:nvSpPr>
        <p:spPr>
          <a:noFill/>
          <a:ln>
            <a:round/>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1985" name="Shape 267"/>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buClr>
                <a:srgbClr val="000000"/>
              </a:buClr>
              <a:buSzPct val="79000"/>
            </a:pPr>
            <a:r>
              <a:rPr lang="en-US" b="1" dirty="0">
                <a:solidFill>
                  <a:srgbClr val="000000"/>
                </a:solidFill>
                <a:latin typeface="Arial" charset="0"/>
              </a:rPr>
              <a:t>Slide 15: </a:t>
            </a:r>
            <a:r>
              <a:rPr lang="en-US" b="1" dirty="0" smtClean="0">
                <a:solidFill>
                  <a:srgbClr val="000000"/>
                </a:solidFill>
                <a:latin typeface="Arial" charset="0"/>
              </a:rPr>
              <a:t>(8</a:t>
            </a:r>
            <a:r>
              <a:rPr lang="en-US" b="1" baseline="0" dirty="0" smtClean="0">
                <a:solidFill>
                  <a:srgbClr val="000000"/>
                </a:solidFill>
                <a:latin typeface="Arial" charset="0"/>
              </a:rPr>
              <a:t> </a:t>
            </a:r>
            <a:r>
              <a:rPr lang="en-US" b="1" dirty="0" smtClean="0">
                <a:solidFill>
                  <a:srgbClr val="000000"/>
                </a:solidFill>
                <a:latin typeface="Arial" charset="0"/>
              </a:rPr>
              <a:t>Min</a:t>
            </a:r>
            <a:r>
              <a:rPr lang="en-US" b="1" dirty="0">
                <a:solidFill>
                  <a:srgbClr val="000000"/>
                </a:solidFill>
                <a:latin typeface="Arial" charset="0"/>
              </a:rPr>
              <a:t>.)</a:t>
            </a:r>
          </a:p>
          <a:p>
            <a:pPr eaLnBrk="1" hangingPunct="1">
              <a:spcBef>
                <a:spcPct val="0"/>
              </a:spcBef>
              <a:buClr>
                <a:srgbClr val="000000"/>
              </a:buClr>
              <a:buSzPct val="79000"/>
            </a:pPr>
            <a:endParaRPr lang="en-US" b="1" dirty="0">
              <a:solidFill>
                <a:srgbClr val="000000"/>
              </a:solidFill>
              <a:latin typeface="Arial" charset="0"/>
            </a:endParaRPr>
          </a:p>
          <a:p>
            <a:pPr eaLnBrk="1" hangingPunct="1">
              <a:spcBef>
                <a:spcPct val="0"/>
              </a:spcBef>
              <a:buClr>
                <a:srgbClr val="000000"/>
              </a:buClr>
              <a:buSzPct val="79000"/>
            </a:pPr>
            <a:r>
              <a:rPr lang="en-US" b="1" dirty="0">
                <a:solidFill>
                  <a:srgbClr val="000000"/>
                </a:solidFill>
                <a:latin typeface="Arial" charset="0"/>
              </a:rPr>
              <a:t>How</a:t>
            </a:r>
            <a:r>
              <a:rPr lang="en-US" b="1" dirty="0" smtClean="0">
                <a:solidFill>
                  <a:srgbClr val="000000"/>
                </a:solidFill>
                <a:latin typeface="Arial" charset="0"/>
              </a:rPr>
              <a:t>:</a:t>
            </a:r>
            <a:endParaRPr lang="en-US" dirty="0">
              <a:solidFill>
                <a:srgbClr val="000000"/>
              </a:solidFill>
              <a:latin typeface="Arial" charset="0"/>
            </a:endParaRPr>
          </a:p>
          <a:p>
            <a:pPr eaLnBrk="1" hangingPunct="1">
              <a:spcBef>
                <a:spcPct val="0"/>
              </a:spcBef>
              <a:buClr>
                <a:srgbClr val="000000"/>
              </a:buClr>
              <a:buSzPct val="79000"/>
            </a:pPr>
            <a:r>
              <a:rPr lang="en-US" dirty="0" smtClean="0">
                <a:solidFill>
                  <a:srgbClr val="000000"/>
                </a:solidFill>
                <a:latin typeface="Arial" charset="0"/>
              </a:rPr>
              <a:t>Have</a:t>
            </a:r>
            <a:r>
              <a:rPr lang="en-US" baseline="0" dirty="0" smtClean="0">
                <a:solidFill>
                  <a:srgbClr val="000000"/>
                </a:solidFill>
                <a:latin typeface="Arial" charset="0"/>
              </a:rPr>
              <a:t> them a</a:t>
            </a:r>
            <a:r>
              <a:rPr lang="en-US" dirty="0" smtClean="0">
                <a:solidFill>
                  <a:srgbClr val="000000"/>
                </a:solidFill>
                <a:latin typeface="Arial" charset="0"/>
              </a:rPr>
              <a:t>ssign </a:t>
            </a:r>
            <a:r>
              <a:rPr lang="en-US" dirty="0">
                <a:solidFill>
                  <a:srgbClr val="000000"/>
                </a:solidFill>
                <a:latin typeface="Arial" charset="0"/>
              </a:rPr>
              <a:t>a timekeeper. </a:t>
            </a:r>
            <a:r>
              <a:rPr lang="en-US" dirty="0" smtClean="0">
                <a:solidFill>
                  <a:srgbClr val="000000"/>
                </a:solidFill>
                <a:latin typeface="Arial" charset="0"/>
              </a:rPr>
              <a:t>Ensure </a:t>
            </a:r>
            <a:r>
              <a:rPr lang="en-US" dirty="0">
                <a:solidFill>
                  <a:srgbClr val="000000"/>
                </a:solidFill>
                <a:latin typeface="Arial" charset="0"/>
              </a:rPr>
              <a:t>that each group has a number one, two, three and four.  Inform the home groups that they will have 2 minutes each to share their 3 points, 8 minutes total in time. At the end of the 8 minutes, ask for one volunteer per section to share the one important point discussed from their section.</a:t>
            </a:r>
          </a:p>
          <a:p>
            <a:pPr eaLnBrk="1" hangingPunct="1">
              <a:spcBef>
                <a:spcPct val="0"/>
              </a:spcBef>
            </a:pPr>
            <a:endParaRPr lang="en-US" dirty="0">
              <a:latin typeface="Arial" charset="0"/>
            </a:endParaRPr>
          </a:p>
          <a:p>
            <a:pPr eaLnBrk="1" hangingPunct="1">
              <a:spcBef>
                <a:spcPct val="0"/>
              </a:spcBef>
            </a:pPr>
            <a:endParaRPr lang="en-US" dirty="0">
              <a:latin typeface="Arial" charset="0"/>
            </a:endParaRPr>
          </a:p>
        </p:txBody>
      </p:sp>
      <p:sp>
        <p:nvSpPr>
          <p:cNvPr id="41986" name="Shape 268"/>
          <p:cNvSpPr>
            <a:spLocks noGrp="1" noRot="1" noChangeAspect="1" noTextEdit="1"/>
          </p:cNvSpPr>
          <p:nvPr>
            <p:ph type="sldImg" idx="2"/>
          </p:nvPr>
        </p:nvSpPr>
        <p:spPr>
          <a:noFill/>
          <a:ln>
            <a:round/>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TextEdit="1"/>
          </p:cNvSpPr>
          <p:nvPr>
            <p:ph type="sldImg"/>
          </p:nvPr>
        </p:nvSpPr>
        <p:spPr>
          <a:ln/>
        </p:spPr>
      </p:sp>
      <p:sp>
        <p:nvSpPr>
          <p:cNvPr id="44034" name="Notes Placeholder 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r>
              <a:rPr lang="en-US" b="1">
                <a:latin typeface="Arial" charset="0"/>
              </a:rPr>
              <a:t>Slide 16: (1 minute)</a:t>
            </a:r>
          </a:p>
          <a:p>
            <a:pPr>
              <a:spcBef>
                <a:spcPct val="0"/>
              </a:spcBef>
            </a:pPr>
            <a:endParaRPr lang="en-US" b="1">
              <a:latin typeface="Arial" charset="0"/>
            </a:endParaRPr>
          </a:p>
          <a:p>
            <a:pPr>
              <a:spcBef>
                <a:spcPct val="0"/>
              </a:spcBef>
            </a:pPr>
            <a:r>
              <a:rPr lang="en-US" b="1">
                <a:latin typeface="Arial" charset="0"/>
              </a:rPr>
              <a:t>Why/Purpose: </a:t>
            </a:r>
            <a:r>
              <a:rPr lang="en-US">
                <a:latin typeface="Arial" charset="0"/>
              </a:rPr>
              <a:t>To make the connection between what was read, the activity they engaged in and classroom practice. We want to highlight some of the strands that you learned about in session 2.</a:t>
            </a:r>
          </a:p>
          <a:p>
            <a:pPr>
              <a:spcBef>
                <a:spcPct val="0"/>
              </a:spcBef>
            </a:pPr>
            <a:endParaRPr lang="en-US" b="1">
              <a:latin typeface="Arial" charset="0"/>
            </a:endParaRPr>
          </a:p>
          <a:p>
            <a:pPr>
              <a:spcBef>
                <a:spcPct val="0"/>
              </a:spcBef>
            </a:pPr>
            <a:r>
              <a:rPr lang="en-US" b="1">
                <a:latin typeface="Arial" charset="0"/>
              </a:rPr>
              <a:t>How: </a:t>
            </a:r>
            <a:r>
              <a:rPr lang="en-US">
                <a:latin typeface="Arial" charset="0"/>
              </a:rPr>
              <a:t>Tell participants that the activity they engaged in focuses on the 3 modes of communication (collaborative, interpretive, productive) Read each mode as it appears. The goal is to recognize that every task should incorporate these modes.</a:t>
            </a:r>
          </a:p>
        </p:txBody>
      </p:sp>
      <p:sp>
        <p:nvSpPr>
          <p:cNvPr id="44035"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rgbClr val="000000"/>
                </a:solidFill>
                <a:latin typeface="Arial" charset="0"/>
                <a:ea typeface="ＭＳ Ｐゴシック" charset="0"/>
                <a:cs typeface="ＭＳ Ｐゴシック" charset="0"/>
                <a:sym typeface="Arial" charset="0"/>
              </a:defRPr>
            </a:lvl1pPr>
            <a:lvl2pPr marL="742950" indent="-285750" eaLnBrk="0" hangingPunct="0">
              <a:defRPr sz="1400">
                <a:solidFill>
                  <a:srgbClr val="000000"/>
                </a:solidFill>
                <a:latin typeface="Arial" charset="0"/>
                <a:ea typeface="ＭＳ Ｐゴシック" charset="0"/>
                <a:sym typeface="Arial" charset="0"/>
              </a:defRPr>
            </a:lvl2pPr>
            <a:lvl3pPr marL="1143000" indent="-228600" eaLnBrk="0" hangingPunct="0">
              <a:defRPr sz="1400">
                <a:solidFill>
                  <a:srgbClr val="000000"/>
                </a:solidFill>
                <a:latin typeface="Arial" charset="0"/>
                <a:ea typeface="ＭＳ Ｐゴシック" charset="0"/>
                <a:sym typeface="Arial" charset="0"/>
              </a:defRPr>
            </a:lvl3pPr>
            <a:lvl4pPr marL="1600200" indent="-228600" eaLnBrk="0" hangingPunct="0">
              <a:defRPr sz="1400">
                <a:solidFill>
                  <a:srgbClr val="000000"/>
                </a:solidFill>
                <a:latin typeface="Arial" charset="0"/>
                <a:ea typeface="ＭＳ Ｐゴシック" charset="0"/>
                <a:sym typeface="Arial" charset="0"/>
              </a:defRPr>
            </a:lvl4pPr>
            <a:lvl5pPr marL="2057400" indent="-228600" eaLnBrk="0" hangingPunct="0">
              <a:defRPr sz="14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9pPr>
          </a:lstStyle>
          <a:p>
            <a:pPr eaLnBrk="1" hangingPunct="1"/>
            <a:endParaRPr lang="en-US">
              <a:cs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6081" name="Shape 27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r>
              <a:rPr lang="en-US" b="1">
                <a:solidFill>
                  <a:srgbClr val="000000"/>
                </a:solidFill>
                <a:latin typeface="Arial" charset="0"/>
              </a:rPr>
              <a:t>Slides 17-18  (6 minutes total) Slide 17 (1 minute)</a:t>
            </a:r>
          </a:p>
          <a:p>
            <a:pPr eaLnBrk="1" hangingPunct="1">
              <a:spcBef>
                <a:spcPct val="0"/>
              </a:spcBef>
              <a:buClr>
                <a:srgbClr val="000000"/>
              </a:buClr>
            </a:pPr>
            <a:endParaRPr lang="en-US">
              <a:solidFill>
                <a:srgbClr val="000000"/>
              </a:solidFill>
              <a:latin typeface="Arial" charset="0"/>
            </a:endParaRPr>
          </a:p>
          <a:p>
            <a:pPr eaLnBrk="1" hangingPunct="1">
              <a:spcBef>
                <a:spcPct val="0"/>
              </a:spcBef>
              <a:buClr>
                <a:srgbClr val="000000"/>
              </a:buClr>
            </a:pPr>
            <a:endParaRPr lang="en-US">
              <a:solidFill>
                <a:srgbClr val="000000"/>
              </a:solidFill>
              <a:latin typeface="Arial" charset="0"/>
            </a:endParaRPr>
          </a:p>
          <a:p>
            <a:pPr eaLnBrk="1" hangingPunct="1">
              <a:spcBef>
                <a:spcPct val="0"/>
              </a:spcBef>
            </a:pPr>
            <a:r>
              <a:rPr lang="en-US" b="1">
                <a:solidFill>
                  <a:srgbClr val="000000"/>
                </a:solidFill>
                <a:latin typeface="Arial" charset="0"/>
              </a:rPr>
              <a:t>Why/Purpose:  </a:t>
            </a:r>
            <a:r>
              <a:rPr lang="en-US">
                <a:solidFill>
                  <a:srgbClr val="000000"/>
                </a:solidFill>
                <a:latin typeface="Arial" charset="0"/>
              </a:rPr>
              <a:t>Teachers need to have the opportunity to take the information back from Appendix C and see how it applies and is relevant to their students and teaching practice.  Teachers should have opportunity to ponder the information given in context of their work and begin to formulate thinking about how it can change and improve their practice.  </a:t>
            </a:r>
          </a:p>
          <a:p>
            <a:pPr eaLnBrk="1" hangingPunct="1">
              <a:spcBef>
                <a:spcPct val="0"/>
              </a:spcBef>
              <a:buClr>
                <a:srgbClr val="000000"/>
              </a:buClr>
            </a:pPr>
            <a:endParaRPr lang="en-US" b="1">
              <a:solidFill>
                <a:srgbClr val="000000"/>
              </a:solidFill>
              <a:latin typeface="Arial" charset="0"/>
            </a:endParaRPr>
          </a:p>
          <a:p>
            <a:pPr eaLnBrk="1" hangingPunct="1">
              <a:spcBef>
                <a:spcPct val="0"/>
              </a:spcBef>
            </a:pPr>
            <a:r>
              <a:rPr lang="en-US" b="1">
                <a:solidFill>
                  <a:srgbClr val="000000"/>
                </a:solidFill>
                <a:latin typeface="Arial" charset="0"/>
              </a:rPr>
              <a:t>How: </a:t>
            </a:r>
            <a:r>
              <a:rPr lang="en-US">
                <a:solidFill>
                  <a:srgbClr val="000000"/>
                </a:solidFill>
                <a:latin typeface="Arial" charset="0"/>
              </a:rPr>
              <a:t>Tell the participants that they will now have an opportunity to make a connection between Appendix C and their classroom practice.</a:t>
            </a:r>
          </a:p>
        </p:txBody>
      </p:sp>
      <p:sp>
        <p:nvSpPr>
          <p:cNvPr id="46082" name="Shape 274"/>
          <p:cNvSpPr>
            <a:spLocks noGrp="1" noRot="1" noChangeAspect="1" noTextEdit="1"/>
          </p:cNvSpPr>
          <p:nvPr>
            <p:ph type="sldImg" idx="2"/>
          </p:nvPr>
        </p:nvSpPr>
        <p:spPr>
          <a:noFill/>
          <a:ln>
            <a:round/>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p:cNvSpPr>
            <a:spLocks noGrp="1" noRot="1" noChangeAspect="1" noTextEdit="1"/>
          </p:cNvSpPr>
          <p:nvPr>
            <p:ph type="sldImg"/>
          </p:nvPr>
        </p:nvSpPr>
        <p:spPr>
          <a:ln/>
        </p:spPr>
      </p:sp>
      <p:sp>
        <p:nvSpPr>
          <p:cNvPr id="13314" name="Notes Placeholder 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compatLnSpc="1">
            <a:prstTxWarp prst="textNoShape">
              <a:avLst/>
            </a:prstTxWarp>
          </a:bodyPr>
          <a:lstStyle/>
          <a:p>
            <a:pPr>
              <a:spcBef>
                <a:spcPct val="0"/>
              </a:spcBef>
            </a:pPr>
            <a:r>
              <a:rPr lang="en-US">
                <a:latin typeface="Calibri" charset="0"/>
              </a:rPr>
              <a:t>Slide </a:t>
            </a:r>
            <a:r>
              <a:rPr lang="en-US" b="1">
                <a:latin typeface="Calibri" charset="0"/>
              </a:rPr>
              <a:t>3: (1 minute)</a:t>
            </a:r>
          </a:p>
          <a:p>
            <a:pPr>
              <a:spcBef>
                <a:spcPct val="0"/>
              </a:spcBef>
            </a:pPr>
            <a:r>
              <a:rPr lang="en-US">
                <a:latin typeface="Calibri" charset="0"/>
              </a:rPr>
              <a:t> </a:t>
            </a:r>
          </a:p>
          <a:p>
            <a:pPr>
              <a:spcBef>
                <a:spcPct val="0"/>
              </a:spcBef>
            </a:pPr>
            <a:r>
              <a:rPr lang="en-US" b="1">
                <a:latin typeface="Calibri" charset="0"/>
              </a:rPr>
              <a:t>Why/purpose: </a:t>
            </a:r>
            <a:r>
              <a:rPr lang="en-US">
                <a:latin typeface="Calibri" charset="0"/>
              </a:rPr>
              <a:t>make the participants aware that this is the third of the four sessions.  </a:t>
            </a:r>
          </a:p>
          <a:p>
            <a:pPr>
              <a:spcBef>
                <a:spcPct val="0"/>
              </a:spcBef>
            </a:pPr>
            <a:endParaRPr lang="en-US">
              <a:latin typeface="Calibri" charset="0"/>
            </a:endParaRPr>
          </a:p>
          <a:p>
            <a:pPr>
              <a:spcBef>
                <a:spcPct val="0"/>
              </a:spcBef>
            </a:pPr>
            <a:r>
              <a:rPr lang="en-US" b="1">
                <a:latin typeface="Calibri" charset="0"/>
              </a:rPr>
              <a:t>How: </a:t>
            </a:r>
            <a:r>
              <a:rPr lang="en-US">
                <a:latin typeface="Calibri" charset="0"/>
              </a:rPr>
              <a:t>Give participants a few seconds to read over the slide to see flow of the four sessions</a:t>
            </a:r>
          </a:p>
        </p:txBody>
      </p:sp>
      <p:sp>
        <p:nvSpPr>
          <p:cNvPr id="13315"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rgbClr val="000000"/>
                </a:solidFill>
                <a:latin typeface="Arial" charset="0"/>
                <a:ea typeface="ＭＳ Ｐゴシック" charset="0"/>
                <a:cs typeface="ＭＳ Ｐゴシック" charset="0"/>
                <a:sym typeface="Arial" charset="0"/>
              </a:defRPr>
            </a:lvl1pPr>
            <a:lvl2pPr marL="742950" indent="-285750" eaLnBrk="0" hangingPunct="0">
              <a:defRPr sz="1400">
                <a:solidFill>
                  <a:srgbClr val="000000"/>
                </a:solidFill>
                <a:latin typeface="Arial" charset="0"/>
                <a:ea typeface="ＭＳ Ｐゴシック" charset="0"/>
                <a:sym typeface="Arial" charset="0"/>
              </a:defRPr>
            </a:lvl2pPr>
            <a:lvl3pPr marL="1143000" indent="-228600" eaLnBrk="0" hangingPunct="0">
              <a:defRPr sz="1400">
                <a:solidFill>
                  <a:srgbClr val="000000"/>
                </a:solidFill>
                <a:latin typeface="Arial" charset="0"/>
                <a:ea typeface="ＭＳ Ｐゴシック" charset="0"/>
                <a:sym typeface="Arial" charset="0"/>
              </a:defRPr>
            </a:lvl3pPr>
            <a:lvl4pPr marL="1600200" indent="-228600" eaLnBrk="0" hangingPunct="0">
              <a:defRPr sz="1400">
                <a:solidFill>
                  <a:srgbClr val="000000"/>
                </a:solidFill>
                <a:latin typeface="Arial" charset="0"/>
                <a:ea typeface="ＭＳ Ｐゴシック" charset="0"/>
                <a:sym typeface="Arial" charset="0"/>
              </a:defRPr>
            </a:lvl4pPr>
            <a:lvl5pPr marL="2057400" indent="-228600" eaLnBrk="0" hangingPunct="0">
              <a:defRPr sz="14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9pPr>
          </a:lstStyle>
          <a:p>
            <a:pPr eaLnBrk="1" hangingPunct="1"/>
            <a:fld id="{019A0966-80E6-7A42-B3D4-5026FF3124C9}" type="slidenum">
              <a:rPr lang="en-US">
                <a:cs typeface="Arial" charset="0"/>
              </a:rPr>
              <a:pPr eaLnBrk="1" hangingPunct="1"/>
              <a:t>2</a:t>
            </a:fld>
            <a:endParaRPr lang="en-US">
              <a:cs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8129" name="Shape 280"/>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marL="457200" indent="-317500">
              <a:defRPr sz="1200">
                <a:solidFill>
                  <a:schemeClr val="tx1"/>
                </a:solidFill>
                <a:latin typeface="Arial" charset="0"/>
                <a:ea typeface="ＭＳ Ｐゴシック" charset="0"/>
                <a:cs typeface="ＭＳ Ｐゴシック" charset="0"/>
              </a:defRPr>
            </a:lvl1pPr>
            <a:lvl2pPr>
              <a:defRPr sz="1200">
                <a:solidFill>
                  <a:schemeClr val="tx1"/>
                </a:solidFill>
                <a:latin typeface="Arial" charset="0"/>
                <a:ea typeface="ＭＳ Ｐゴシック" charset="0"/>
              </a:defRPr>
            </a:lvl2pPr>
            <a:lvl3pPr>
              <a:defRPr sz="1200">
                <a:solidFill>
                  <a:schemeClr val="tx1"/>
                </a:solidFill>
                <a:latin typeface="Arial" charset="0"/>
                <a:ea typeface="ＭＳ Ｐゴシック" charset="0"/>
              </a:defRPr>
            </a:lvl3pPr>
            <a:lvl4pPr>
              <a:defRPr sz="1200">
                <a:solidFill>
                  <a:schemeClr val="tx1"/>
                </a:solidFill>
                <a:latin typeface="Arial" charset="0"/>
                <a:ea typeface="ＭＳ Ｐゴシック" charset="0"/>
              </a:defRPr>
            </a:lvl4pPr>
            <a:lvl5pPr>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eaLnBrk="1" hangingPunct="1">
              <a:spcBef>
                <a:spcPct val="0"/>
              </a:spcBef>
              <a:buClr>
                <a:srgbClr val="000000"/>
              </a:buClr>
            </a:pPr>
            <a:r>
              <a:rPr lang="en-US" b="1" dirty="0">
                <a:solidFill>
                  <a:srgbClr val="000000"/>
                </a:solidFill>
              </a:rPr>
              <a:t>Slide 18: (5 minutes )</a:t>
            </a:r>
          </a:p>
          <a:p>
            <a:pPr eaLnBrk="1" hangingPunct="1">
              <a:spcBef>
                <a:spcPct val="0"/>
              </a:spcBef>
              <a:buClr>
                <a:srgbClr val="000000"/>
              </a:buClr>
            </a:pPr>
            <a:endParaRPr lang="en-US" b="1" dirty="0">
              <a:solidFill>
                <a:srgbClr val="000000"/>
              </a:solidFill>
            </a:endParaRPr>
          </a:p>
          <a:p>
            <a:pPr eaLnBrk="1" hangingPunct="1">
              <a:spcBef>
                <a:spcPct val="0"/>
              </a:spcBef>
              <a:buClr>
                <a:srgbClr val="000000"/>
              </a:buClr>
            </a:pPr>
            <a:r>
              <a:rPr lang="en-US" b="1" dirty="0">
                <a:solidFill>
                  <a:srgbClr val="000000"/>
                </a:solidFill>
              </a:rPr>
              <a:t>How: </a:t>
            </a:r>
            <a:endParaRPr lang="en-US" dirty="0">
              <a:solidFill>
                <a:srgbClr val="000000"/>
              </a:solidFill>
            </a:endParaRPr>
          </a:p>
          <a:p>
            <a:pPr eaLnBrk="1" hangingPunct="1">
              <a:spcBef>
                <a:spcPct val="0"/>
              </a:spcBef>
              <a:buClr>
                <a:srgbClr val="000000"/>
              </a:buClr>
            </a:pPr>
            <a:r>
              <a:rPr lang="en-US" dirty="0">
                <a:solidFill>
                  <a:srgbClr val="000000"/>
                </a:solidFill>
              </a:rPr>
              <a:t>Hand out Graphic Organizer (Here</a:t>
            </a:r>
            <a:r>
              <a:rPr lang="ja-JP" altLang="en-US" dirty="0">
                <a:solidFill>
                  <a:srgbClr val="000000"/>
                </a:solidFill>
              </a:rPr>
              <a:t>’</a:t>
            </a:r>
            <a:r>
              <a:rPr lang="en-US" altLang="ja-JP" dirty="0">
                <a:solidFill>
                  <a:srgbClr val="000000"/>
                </a:solidFill>
              </a:rPr>
              <a:t>s What! So What? Now What?) to the teachers.</a:t>
            </a:r>
          </a:p>
          <a:p>
            <a:pPr eaLnBrk="1" hangingPunct="1">
              <a:spcBef>
                <a:spcPct val="0"/>
              </a:spcBef>
              <a:buClr>
                <a:srgbClr val="000000"/>
              </a:buClr>
            </a:pPr>
            <a:r>
              <a:rPr lang="en-US" dirty="0">
                <a:solidFill>
                  <a:srgbClr val="000000"/>
                </a:solidFill>
              </a:rPr>
              <a:t>Let the teachers know that they will be hearing the quote and will be reflecting on what the quote means to them based on what they experienced in this PD.  </a:t>
            </a:r>
          </a:p>
          <a:p>
            <a:pPr eaLnBrk="1" hangingPunct="1">
              <a:spcBef>
                <a:spcPct val="0"/>
              </a:spcBef>
              <a:buClr>
                <a:srgbClr val="000000"/>
              </a:buClr>
            </a:pPr>
            <a:r>
              <a:rPr lang="en-US" dirty="0">
                <a:solidFill>
                  <a:srgbClr val="000000"/>
                </a:solidFill>
              </a:rPr>
              <a:t>Read out to the quote to the group.</a:t>
            </a:r>
          </a:p>
          <a:p>
            <a:pPr eaLnBrk="1" hangingPunct="1">
              <a:spcBef>
                <a:spcPct val="0"/>
              </a:spcBef>
              <a:buClr>
                <a:srgbClr val="000000"/>
              </a:buClr>
            </a:pPr>
            <a:r>
              <a:rPr lang="en-US" dirty="0">
                <a:solidFill>
                  <a:srgbClr val="000000"/>
                </a:solidFill>
              </a:rPr>
              <a:t>Tell the teachers to write their interpretation of the quote in the So What? column.</a:t>
            </a:r>
          </a:p>
          <a:p>
            <a:pPr eaLnBrk="1" hangingPunct="1">
              <a:spcBef>
                <a:spcPct val="0"/>
              </a:spcBef>
              <a:buClr>
                <a:srgbClr val="000000"/>
              </a:buClr>
            </a:pPr>
            <a:r>
              <a:rPr lang="en-US" dirty="0">
                <a:solidFill>
                  <a:srgbClr val="000000"/>
                </a:solidFill>
              </a:rPr>
              <a:t>Tell the teachers to write their commitments in the Now What? </a:t>
            </a:r>
            <a:r>
              <a:rPr lang="en-US" dirty="0" smtClean="0">
                <a:solidFill>
                  <a:srgbClr val="000000"/>
                </a:solidFill>
              </a:rPr>
              <a:t>Column using the three sentence starters.</a:t>
            </a:r>
            <a:endParaRPr lang="en-US" dirty="0">
              <a:solidFill>
                <a:srgbClr val="000000"/>
              </a:solidFill>
            </a:endParaRPr>
          </a:p>
          <a:p>
            <a:pPr eaLnBrk="1" hangingPunct="1">
              <a:spcBef>
                <a:spcPct val="0"/>
              </a:spcBef>
              <a:buClr>
                <a:srgbClr val="000000"/>
              </a:buClr>
            </a:pPr>
            <a:endParaRPr lang="en-US" dirty="0">
              <a:solidFill>
                <a:srgbClr val="000000"/>
              </a:solidFill>
            </a:endParaRPr>
          </a:p>
        </p:txBody>
      </p:sp>
      <p:sp>
        <p:nvSpPr>
          <p:cNvPr id="48130" name="Shape 281"/>
          <p:cNvSpPr>
            <a:spLocks noGrp="1" noRot="1" noChangeAspect="1" noTextEdit="1"/>
          </p:cNvSpPr>
          <p:nvPr>
            <p:ph type="sldImg" idx="2"/>
          </p:nvPr>
        </p:nvSpPr>
        <p:spPr>
          <a:noFill/>
          <a:ln>
            <a:round/>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a:ln/>
        </p:spPr>
      </p:sp>
      <p:sp>
        <p:nvSpPr>
          <p:cNvPr id="50178" name="Notes Placeholder 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compatLnSpc="1">
            <a:prstTxWarp prst="textNoShape">
              <a:avLst/>
            </a:prstTxWarp>
          </a:bodyPr>
          <a:lstStyle/>
          <a:p>
            <a:pPr eaLnBrk="1" hangingPunct="1">
              <a:spcBef>
                <a:spcPct val="0"/>
              </a:spcBef>
            </a:pPr>
            <a:r>
              <a:rPr lang="en-US" b="1" dirty="0">
                <a:solidFill>
                  <a:srgbClr val="000000"/>
                </a:solidFill>
                <a:latin typeface="Arial" charset="0"/>
              </a:rPr>
              <a:t>Slide 19: (1 min.) </a:t>
            </a:r>
          </a:p>
          <a:p>
            <a:pPr eaLnBrk="1" hangingPunct="1">
              <a:spcBef>
                <a:spcPct val="0"/>
              </a:spcBef>
              <a:buClr>
                <a:srgbClr val="000000"/>
              </a:buClr>
            </a:pPr>
            <a:endParaRPr lang="en-US" dirty="0">
              <a:solidFill>
                <a:srgbClr val="000000"/>
              </a:solidFill>
              <a:latin typeface="Arial" charset="0"/>
            </a:endParaRPr>
          </a:p>
          <a:p>
            <a:pPr eaLnBrk="1" hangingPunct="1">
              <a:spcBef>
                <a:spcPct val="0"/>
              </a:spcBef>
              <a:buClr>
                <a:srgbClr val="000000"/>
              </a:buClr>
              <a:buSzPct val="79000"/>
            </a:pPr>
            <a:r>
              <a:rPr lang="en-US" b="1" dirty="0">
                <a:solidFill>
                  <a:srgbClr val="000000"/>
                </a:solidFill>
                <a:latin typeface="Arial" charset="0"/>
              </a:rPr>
              <a:t>Why/Purpose:  </a:t>
            </a:r>
            <a:r>
              <a:rPr lang="en-US" dirty="0">
                <a:solidFill>
                  <a:srgbClr val="000000"/>
                </a:solidFill>
                <a:latin typeface="Arial" charset="0"/>
              </a:rPr>
              <a:t>Make the connection for the teachers between the instructional strategies used and experienced during this session and the use of these Instructional strategies in their classroom</a:t>
            </a:r>
            <a:endParaRPr lang="en-US" b="1" dirty="0">
              <a:solidFill>
                <a:srgbClr val="000000"/>
              </a:solidFill>
              <a:latin typeface="Arial" charset="0"/>
            </a:endParaRPr>
          </a:p>
          <a:p>
            <a:pPr eaLnBrk="1" hangingPunct="1">
              <a:spcBef>
                <a:spcPct val="0"/>
              </a:spcBef>
              <a:buClr>
                <a:srgbClr val="000000"/>
              </a:buClr>
              <a:buSzPct val="79000"/>
            </a:pPr>
            <a:endParaRPr lang="en-US" b="1" dirty="0">
              <a:solidFill>
                <a:srgbClr val="000000"/>
              </a:solidFill>
              <a:latin typeface="Arial" charset="0"/>
            </a:endParaRPr>
          </a:p>
          <a:p>
            <a:pPr eaLnBrk="1" hangingPunct="1">
              <a:spcBef>
                <a:spcPct val="0"/>
              </a:spcBef>
              <a:buClr>
                <a:srgbClr val="000000"/>
              </a:buClr>
              <a:buSzPct val="79000"/>
            </a:pPr>
            <a:r>
              <a:rPr lang="en-US" b="1" dirty="0">
                <a:solidFill>
                  <a:srgbClr val="000000"/>
                </a:solidFill>
                <a:latin typeface="Arial" charset="0"/>
              </a:rPr>
              <a:t>How: </a:t>
            </a:r>
            <a:r>
              <a:rPr lang="en-US" dirty="0">
                <a:latin typeface="Arial" charset="0"/>
              </a:rPr>
              <a:t>Read the instructional strategies to the participants. Ask </a:t>
            </a:r>
            <a:r>
              <a:rPr lang="ja-JP" altLang="en-US" dirty="0">
                <a:latin typeface="Arial" charset="0"/>
              </a:rPr>
              <a:t>“</a:t>
            </a:r>
            <a:r>
              <a:rPr lang="en-US" altLang="ja-JP" dirty="0">
                <a:latin typeface="Arial" charset="0"/>
              </a:rPr>
              <a:t>Might you have any questions about these instructional strategies?</a:t>
            </a:r>
            <a:r>
              <a:rPr lang="ja-JP" altLang="en-US" dirty="0">
                <a:latin typeface="Arial" charset="0"/>
              </a:rPr>
              <a:t>”</a:t>
            </a:r>
            <a:r>
              <a:rPr lang="en-US" altLang="ja-JP" dirty="0">
                <a:latin typeface="Arial" charset="0"/>
              </a:rPr>
              <a:t> Today we implemented the strategies in bold print.</a:t>
            </a:r>
          </a:p>
          <a:p>
            <a:pPr>
              <a:spcBef>
                <a:spcPct val="0"/>
              </a:spcBef>
            </a:pPr>
            <a:endParaRPr lang="en-US" dirty="0">
              <a:latin typeface="Calibri" charset="0"/>
            </a:endParaRPr>
          </a:p>
        </p:txBody>
      </p:sp>
      <p:sp>
        <p:nvSpPr>
          <p:cNvPr id="50179"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rgbClr val="000000"/>
                </a:solidFill>
                <a:latin typeface="Arial" charset="0"/>
                <a:ea typeface="ＭＳ Ｐゴシック" charset="0"/>
                <a:cs typeface="ＭＳ Ｐゴシック" charset="0"/>
                <a:sym typeface="Arial" charset="0"/>
              </a:defRPr>
            </a:lvl1pPr>
            <a:lvl2pPr marL="742950" indent="-285750" eaLnBrk="0" hangingPunct="0">
              <a:defRPr sz="1400">
                <a:solidFill>
                  <a:srgbClr val="000000"/>
                </a:solidFill>
                <a:latin typeface="Arial" charset="0"/>
                <a:ea typeface="ＭＳ Ｐゴシック" charset="0"/>
                <a:sym typeface="Arial" charset="0"/>
              </a:defRPr>
            </a:lvl2pPr>
            <a:lvl3pPr marL="1143000" indent="-228600" eaLnBrk="0" hangingPunct="0">
              <a:defRPr sz="1400">
                <a:solidFill>
                  <a:srgbClr val="000000"/>
                </a:solidFill>
                <a:latin typeface="Arial" charset="0"/>
                <a:ea typeface="ＭＳ Ｐゴシック" charset="0"/>
                <a:sym typeface="Arial" charset="0"/>
              </a:defRPr>
            </a:lvl3pPr>
            <a:lvl4pPr marL="1600200" indent="-228600" eaLnBrk="0" hangingPunct="0">
              <a:defRPr sz="1400">
                <a:solidFill>
                  <a:srgbClr val="000000"/>
                </a:solidFill>
                <a:latin typeface="Arial" charset="0"/>
                <a:ea typeface="ＭＳ Ｐゴシック" charset="0"/>
                <a:sym typeface="Arial" charset="0"/>
              </a:defRPr>
            </a:lvl4pPr>
            <a:lvl5pPr marL="2057400" indent="-228600" eaLnBrk="0" hangingPunct="0">
              <a:defRPr sz="14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9pPr>
          </a:lstStyle>
          <a:p>
            <a:pPr eaLnBrk="1" hangingPunct="1"/>
            <a:fld id="{13E06559-E52E-474A-A2B2-F84133F81CD0}" type="slidenum">
              <a:rPr lang="en-US">
                <a:solidFill>
                  <a:schemeClr val="tx1"/>
                </a:solidFill>
                <a:latin typeface="Calibri" charset="0"/>
              </a:rPr>
              <a:pPr eaLnBrk="1" hangingPunct="1"/>
              <a:t>21</a:t>
            </a:fld>
            <a:endParaRPr lang="en-US">
              <a:solidFill>
                <a:schemeClr val="tx1"/>
              </a:solidFill>
              <a:latin typeface="Calibri"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2225" name="Shape 96"/>
          <p:cNvSpPr>
            <a:spLocks noGrp="1" noRot="1" noChangeAspect="1" noTextEdit="1"/>
          </p:cNvSpPr>
          <p:nvPr>
            <p:ph type="sldImg" idx="2"/>
          </p:nvPr>
        </p:nvSpPr>
        <p:spPr>
          <a:noFill/>
          <a:ln w="9525"/>
        </p:spPr>
      </p:sp>
      <p:sp>
        <p:nvSpPr>
          <p:cNvPr id="52226" name="Shape 97"/>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00" bIns="45700" numCol="1" anchor="t" compatLnSpc="1">
            <a:prstTxWarp prst="textNoShape">
              <a:avLst/>
            </a:prstTxWarp>
          </a:bodyPr>
          <a:lstStyle/>
          <a:p>
            <a:pPr eaLnBrk="1" hangingPunct="1">
              <a:spcBef>
                <a:spcPct val="0"/>
              </a:spcBef>
              <a:buSzPct val="25000"/>
            </a:pPr>
            <a:r>
              <a:rPr lang="en-US" b="1">
                <a:latin typeface="Arial" charset="0"/>
              </a:rPr>
              <a:t>Slide 20: (30 seconds)</a:t>
            </a:r>
          </a:p>
          <a:p>
            <a:pPr eaLnBrk="1" hangingPunct="1">
              <a:spcBef>
                <a:spcPct val="0"/>
              </a:spcBef>
            </a:pPr>
            <a:endParaRPr lang="en-US" b="1">
              <a:latin typeface="Arial" charset="0"/>
            </a:endParaRPr>
          </a:p>
          <a:p>
            <a:pPr eaLnBrk="1" hangingPunct="1">
              <a:spcBef>
                <a:spcPct val="0"/>
              </a:spcBef>
              <a:buSzPct val="25000"/>
            </a:pPr>
            <a:r>
              <a:rPr lang="en-US" b="1">
                <a:latin typeface="Arial" charset="0"/>
              </a:rPr>
              <a:t>Why/Purpose:  </a:t>
            </a:r>
            <a:r>
              <a:rPr lang="en-US">
                <a:latin typeface="Arial" charset="0"/>
              </a:rPr>
              <a:t>Review today</a:t>
            </a:r>
            <a:r>
              <a:rPr lang="ja-JP" altLang="en-US">
                <a:latin typeface="Arial" charset="0"/>
              </a:rPr>
              <a:t>’</a:t>
            </a:r>
            <a:r>
              <a:rPr lang="en-US" altLang="ja-JP">
                <a:latin typeface="Arial" charset="0"/>
              </a:rPr>
              <a:t>s objectives.</a:t>
            </a:r>
          </a:p>
          <a:p>
            <a:pPr eaLnBrk="1" hangingPunct="1">
              <a:spcBef>
                <a:spcPct val="0"/>
              </a:spcBef>
              <a:buSzPct val="25000"/>
            </a:pPr>
            <a:endParaRPr lang="en-US">
              <a:latin typeface="Arial" charset="0"/>
            </a:endParaRPr>
          </a:p>
          <a:p>
            <a:pPr eaLnBrk="1" hangingPunct="1">
              <a:spcBef>
                <a:spcPct val="0"/>
              </a:spcBef>
              <a:buSzPct val="25000"/>
            </a:pPr>
            <a:r>
              <a:rPr lang="en-US" b="1">
                <a:latin typeface="Arial" charset="0"/>
              </a:rPr>
              <a:t>How:</a:t>
            </a:r>
            <a:r>
              <a:rPr lang="en-US">
                <a:latin typeface="Arial" charset="0"/>
              </a:rPr>
              <a:t> Read each objective. Have participants put thumbs up if this objective was met or thumbs down if it was not yet met.</a:t>
            </a:r>
            <a:endParaRPr lang="en-US" sz="1400">
              <a:latin typeface="Arial" charset="0"/>
            </a:endParaRPr>
          </a:p>
        </p:txBody>
      </p:sp>
      <p:sp>
        <p:nvSpPr>
          <p:cNvPr id="52227" name="Shape 98"/>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b"/>
          <a:lstStyle>
            <a:lvl1pPr eaLnBrk="0" hangingPunct="0">
              <a:defRPr sz="1400">
                <a:solidFill>
                  <a:srgbClr val="000000"/>
                </a:solidFill>
                <a:latin typeface="Arial" charset="0"/>
                <a:ea typeface="ＭＳ Ｐゴシック" charset="0"/>
                <a:cs typeface="ＭＳ Ｐゴシック" charset="0"/>
                <a:sym typeface="Arial" charset="0"/>
              </a:defRPr>
            </a:lvl1pPr>
            <a:lvl2pPr marL="742950" indent="-285750" eaLnBrk="0" hangingPunct="0">
              <a:defRPr sz="1400">
                <a:solidFill>
                  <a:srgbClr val="000000"/>
                </a:solidFill>
                <a:latin typeface="Arial" charset="0"/>
                <a:ea typeface="ＭＳ Ｐゴシック" charset="0"/>
                <a:sym typeface="Arial" charset="0"/>
              </a:defRPr>
            </a:lvl2pPr>
            <a:lvl3pPr marL="1143000" indent="-228600" eaLnBrk="0" hangingPunct="0">
              <a:defRPr sz="1400">
                <a:solidFill>
                  <a:srgbClr val="000000"/>
                </a:solidFill>
                <a:latin typeface="Arial" charset="0"/>
                <a:ea typeface="ＭＳ Ｐゴシック" charset="0"/>
                <a:sym typeface="Arial" charset="0"/>
              </a:defRPr>
            </a:lvl3pPr>
            <a:lvl4pPr marL="1600200" indent="-228600" eaLnBrk="0" hangingPunct="0">
              <a:defRPr sz="1400">
                <a:solidFill>
                  <a:srgbClr val="000000"/>
                </a:solidFill>
                <a:latin typeface="Arial" charset="0"/>
                <a:ea typeface="ＭＳ Ｐゴシック" charset="0"/>
                <a:sym typeface="Arial" charset="0"/>
              </a:defRPr>
            </a:lvl4pPr>
            <a:lvl5pPr marL="2057400" indent="-228600" eaLnBrk="0" hangingPunct="0">
              <a:defRPr sz="14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9pPr>
          </a:lstStyle>
          <a:p>
            <a:pPr algn="r" eaLnBrk="1" hangingPunct="1">
              <a:buSzPct val="25000"/>
              <a:buFont typeface="Calibri" charset="0"/>
              <a:buNone/>
            </a:pPr>
            <a:r>
              <a:rPr lang="en-US" sz="1200">
                <a:latin typeface="Calibri" charset="0"/>
                <a:cs typeface="Calibri" charset="0"/>
                <a:sym typeface="Calibri" charset="0"/>
              </a:rPr>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4273" name="Shape 29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r>
              <a:rPr lang="en-US" b="1">
                <a:latin typeface="Arial" charset="0"/>
              </a:rPr>
              <a:t>Slide 21:</a:t>
            </a:r>
          </a:p>
          <a:p>
            <a:pPr eaLnBrk="1" hangingPunct="1">
              <a:spcBef>
                <a:spcPct val="0"/>
              </a:spcBef>
            </a:pPr>
            <a:endParaRPr lang="en-US" b="1">
              <a:latin typeface="Arial" charset="0"/>
            </a:endParaRPr>
          </a:p>
          <a:p>
            <a:pPr eaLnBrk="1" hangingPunct="1">
              <a:spcBef>
                <a:spcPct val="0"/>
              </a:spcBef>
            </a:pPr>
            <a:r>
              <a:rPr lang="en-US">
                <a:latin typeface="Arial" charset="0"/>
              </a:rPr>
              <a:t>Thank the participants for their engaged participation.</a:t>
            </a:r>
          </a:p>
          <a:p>
            <a:pPr eaLnBrk="1" hangingPunct="1">
              <a:spcBef>
                <a:spcPct val="0"/>
              </a:spcBef>
            </a:pPr>
            <a:endParaRPr lang="en-US">
              <a:latin typeface="Arial" charset="0"/>
            </a:endParaRPr>
          </a:p>
          <a:p>
            <a:pPr eaLnBrk="1" hangingPunct="1">
              <a:spcBef>
                <a:spcPct val="0"/>
              </a:spcBef>
            </a:pPr>
            <a:endParaRPr lang="en-US">
              <a:latin typeface="Arial" charset="0"/>
            </a:endParaRPr>
          </a:p>
        </p:txBody>
      </p:sp>
      <p:sp>
        <p:nvSpPr>
          <p:cNvPr id="54274" name="Shape 292"/>
          <p:cNvSpPr>
            <a:spLocks noGrp="1" noRot="1" noChangeAspect="1" noTextEdit="1"/>
          </p:cNvSpPr>
          <p:nvPr>
            <p:ph type="sldImg" idx="2"/>
          </p:nvPr>
        </p:nvSpPr>
        <p:spPr>
          <a:noFill/>
          <a:ln>
            <a:round/>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6321" name="Shape 298"/>
          <p:cNvSpPr>
            <a:spLocks noGrp="1" noRot="1" noChangeAspect="1" noTextEdit="1"/>
          </p:cNvSpPr>
          <p:nvPr>
            <p:ph type="sldImg" idx="2"/>
          </p:nvPr>
        </p:nvSpPr>
        <p:spPr>
          <a:noFill/>
          <a:ln>
            <a:round/>
          </a:ln>
        </p:spPr>
      </p:sp>
      <p:sp>
        <p:nvSpPr>
          <p:cNvPr id="56322" name="Shape 299"/>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r>
              <a:rPr lang="en-US" b="1" dirty="0">
                <a:latin typeface="Arial" charset="0"/>
              </a:rPr>
              <a:t>Slide 22:</a:t>
            </a:r>
          </a:p>
          <a:p>
            <a:pPr eaLnBrk="1" hangingPunct="1">
              <a:spcBef>
                <a:spcPct val="0"/>
              </a:spcBef>
            </a:pPr>
            <a:endParaRPr lang="en-US" dirty="0">
              <a:latin typeface="Arial" charset="0"/>
            </a:endParaRPr>
          </a:p>
          <a:p>
            <a:pPr eaLnBrk="1" hangingPunct="1">
              <a:spcBef>
                <a:spcPct val="0"/>
              </a:spcBef>
            </a:pPr>
            <a:r>
              <a:rPr lang="en-US" dirty="0">
                <a:latin typeface="Arial" charset="0"/>
              </a:rPr>
              <a:t>Hide this slide. It provides a list of the materials needed for this session</a:t>
            </a:r>
            <a:r>
              <a:rPr lang="en-US" dirty="0" smtClean="0">
                <a:latin typeface="Arial" charset="0"/>
              </a:rPr>
              <a:t>. Appendix</a:t>
            </a:r>
            <a:r>
              <a:rPr lang="en-US" baseline="0" dirty="0" smtClean="0">
                <a:latin typeface="Arial" charset="0"/>
              </a:rPr>
              <a:t> C can be accessed in CDE website and may be downloaded on participants’ computers.</a:t>
            </a:r>
            <a:endParaRPr lang="en-US" dirty="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361" name="Shape 96"/>
          <p:cNvSpPr>
            <a:spLocks noGrp="1" noRot="1" noChangeAspect="1" noTextEdit="1"/>
          </p:cNvSpPr>
          <p:nvPr>
            <p:ph type="sldImg" idx="2"/>
          </p:nvPr>
        </p:nvSpPr>
        <p:spPr>
          <a:noFill/>
          <a:ln w="9525"/>
        </p:spPr>
      </p:sp>
      <p:sp>
        <p:nvSpPr>
          <p:cNvPr id="15362" name="Shape 97"/>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00" bIns="45700" numCol="1" anchor="t" compatLnSpc="1">
            <a:prstTxWarp prst="textNoShape">
              <a:avLst/>
            </a:prstTxWarp>
          </a:bodyPr>
          <a:lstStyle/>
          <a:p>
            <a:pPr eaLnBrk="1" hangingPunct="1">
              <a:spcBef>
                <a:spcPct val="0"/>
              </a:spcBef>
              <a:buSzPct val="25000"/>
            </a:pPr>
            <a:r>
              <a:rPr lang="en-US" sz="1200" b="1" dirty="0">
                <a:latin typeface="Arial"/>
                <a:cs typeface="Arial"/>
              </a:rPr>
              <a:t>Slide 2: (1 min)</a:t>
            </a:r>
          </a:p>
          <a:p>
            <a:pPr eaLnBrk="1" hangingPunct="1">
              <a:spcBef>
                <a:spcPct val="0"/>
              </a:spcBef>
            </a:pPr>
            <a:endParaRPr lang="en-US" sz="1200" b="1" dirty="0">
              <a:latin typeface="Arial"/>
              <a:cs typeface="Arial"/>
            </a:endParaRPr>
          </a:p>
          <a:p>
            <a:pPr eaLnBrk="1" hangingPunct="1">
              <a:spcBef>
                <a:spcPct val="0"/>
              </a:spcBef>
              <a:buSzPct val="25000"/>
            </a:pPr>
            <a:endParaRPr lang="en-US" sz="1200" b="1" dirty="0">
              <a:latin typeface="Arial"/>
              <a:cs typeface="Arial"/>
            </a:endParaRPr>
          </a:p>
          <a:p>
            <a:pPr eaLnBrk="1" hangingPunct="1">
              <a:spcBef>
                <a:spcPct val="0"/>
              </a:spcBef>
              <a:buSzPct val="25000"/>
            </a:pPr>
            <a:r>
              <a:rPr lang="en-US" sz="1200" b="1" dirty="0">
                <a:latin typeface="Arial"/>
                <a:cs typeface="Arial"/>
              </a:rPr>
              <a:t>Why/Purpose:  </a:t>
            </a:r>
            <a:r>
              <a:rPr lang="en-US" sz="1200" dirty="0">
                <a:latin typeface="Arial"/>
                <a:cs typeface="Arial"/>
              </a:rPr>
              <a:t>To orient the participants to today</a:t>
            </a:r>
            <a:r>
              <a:rPr lang="ja-JP" altLang="en-US" sz="1200" dirty="0">
                <a:latin typeface="Arial"/>
                <a:cs typeface="Arial"/>
              </a:rPr>
              <a:t>’</a:t>
            </a:r>
            <a:r>
              <a:rPr lang="en-US" altLang="ja-JP" sz="1200" dirty="0">
                <a:latin typeface="Arial"/>
                <a:cs typeface="Arial"/>
              </a:rPr>
              <a:t>s objectives.</a:t>
            </a:r>
          </a:p>
          <a:p>
            <a:pPr eaLnBrk="1" hangingPunct="1">
              <a:spcBef>
                <a:spcPct val="0"/>
              </a:spcBef>
              <a:buSzPct val="25000"/>
            </a:pPr>
            <a:endParaRPr lang="en-US" sz="1200" dirty="0">
              <a:latin typeface="Arial"/>
              <a:cs typeface="Arial"/>
            </a:endParaRPr>
          </a:p>
          <a:p>
            <a:pPr eaLnBrk="1" hangingPunct="1">
              <a:spcBef>
                <a:spcPct val="0"/>
              </a:spcBef>
              <a:buSzPct val="25000"/>
            </a:pPr>
            <a:r>
              <a:rPr lang="en-US" sz="1200" b="1" dirty="0">
                <a:latin typeface="Arial"/>
                <a:cs typeface="Arial"/>
              </a:rPr>
              <a:t>How: </a:t>
            </a:r>
          </a:p>
          <a:p>
            <a:pPr eaLnBrk="1" hangingPunct="1">
              <a:spcBef>
                <a:spcPct val="0"/>
              </a:spcBef>
              <a:buSzPct val="25000"/>
            </a:pPr>
            <a:r>
              <a:rPr lang="en-US" sz="1200" dirty="0">
                <a:latin typeface="Arial"/>
                <a:cs typeface="Arial"/>
              </a:rPr>
              <a:t>Tell the participants:</a:t>
            </a:r>
          </a:p>
          <a:p>
            <a:pPr eaLnBrk="1" hangingPunct="1">
              <a:spcBef>
                <a:spcPct val="0"/>
              </a:spcBef>
              <a:buSzPct val="25000"/>
            </a:pPr>
            <a:r>
              <a:rPr lang="en-US" altLang="ja-JP" sz="1200" dirty="0">
                <a:latin typeface="Arial"/>
                <a:cs typeface="Arial"/>
              </a:rPr>
              <a:t>In today</a:t>
            </a:r>
            <a:r>
              <a:rPr lang="ja-JP" altLang="en-US" sz="1200" dirty="0">
                <a:latin typeface="Arial"/>
                <a:cs typeface="Arial"/>
              </a:rPr>
              <a:t>’</a:t>
            </a:r>
            <a:r>
              <a:rPr lang="en-US" altLang="ja-JP" sz="1200" dirty="0">
                <a:latin typeface="Arial"/>
                <a:cs typeface="Arial"/>
              </a:rPr>
              <a:t>s session you will continue to deepen your understanding about the research, layout and connection of the ELD standards to the </a:t>
            </a:r>
            <a:r>
              <a:rPr lang="en-US" altLang="ja-JP" sz="1200" dirty="0" smtClean="0">
                <a:latin typeface="Arial"/>
                <a:cs typeface="Arial"/>
              </a:rPr>
              <a:t>Common </a:t>
            </a:r>
            <a:r>
              <a:rPr lang="en-US" altLang="ja-JP" sz="1200" dirty="0">
                <a:latin typeface="Arial"/>
                <a:cs typeface="Arial"/>
              </a:rPr>
              <a:t>C</a:t>
            </a:r>
            <a:r>
              <a:rPr lang="en-US" altLang="ja-JP" sz="1200" dirty="0" smtClean="0">
                <a:latin typeface="Arial"/>
                <a:cs typeface="Arial"/>
              </a:rPr>
              <a:t>ore States</a:t>
            </a:r>
            <a:r>
              <a:rPr lang="en-US" altLang="ja-JP" sz="1200" baseline="0" dirty="0" smtClean="0">
                <a:latin typeface="Arial"/>
                <a:cs typeface="Arial"/>
              </a:rPr>
              <a:t> S</a:t>
            </a:r>
            <a:r>
              <a:rPr lang="en-US" altLang="ja-JP" sz="1200" dirty="0" smtClean="0">
                <a:latin typeface="Arial"/>
                <a:cs typeface="Arial"/>
              </a:rPr>
              <a:t>tandards</a:t>
            </a:r>
            <a:r>
              <a:rPr lang="en-US" altLang="ja-JP" sz="1200" dirty="0">
                <a:latin typeface="Arial"/>
                <a:cs typeface="Arial"/>
              </a:rPr>
              <a:t>.  Additionally, we will be briefly sharing the initial implementation plan. </a:t>
            </a:r>
          </a:p>
          <a:p>
            <a:pPr eaLnBrk="1" hangingPunct="1">
              <a:spcBef>
                <a:spcPct val="0"/>
              </a:spcBef>
            </a:pPr>
            <a:endParaRPr lang="en-US" dirty="0">
              <a:latin typeface="Arial" charset="0"/>
            </a:endParaRPr>
          </a:p>
        </p:txBody>
      </p:sp>
      <p:sp>
        <p:nvSpPr>
          <p:cNvPr id="15363" name="Shape 98"/>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b"/>
          <a:lstStyle>
            <a:lvl1pPr eaLnBrk="0" hangingPunct="0">
              <a:defRPr sz="1400">
                <a:solidFill>
                  <a:srgbClr val="000000"/>
                </a:solidFill>
                <a:latin typeface="Arial" charset="0"/>
                <a:ea typeface="ＭＳ Ｐゴシック" charset="0"/>
                <a:cs typeface="ＭＳ Ｐゴシック" charset="0"/>
                <a:sym typeface="Arial" charset="0"/>
              </a:defRPr>
            </a:lvl1pPr>
            <a:lvl2pPr marL="742950" indent="-285750" eaLnBrk="0" hangingPunct="0">
              <a:defRPr sz="1400">
                <a:solidFill>
                  <a:srgbClr val="000000"/>
                </a:solidFill>
                <a:latin typeface="Arial" charset="0"/>
                <a:ea typeface="ＭＳ Ｐゴシック" charset="0"/>
                <a:sym typeface="Arial" charset="0"/>
              </a:defRPr>
            </a:lvl2pPr>
            <a:lvl3pPr marL="1143000" indent="-228600" eaLnBrk="0" hangingPunct="0">
              <a:defRPr sz="1400">
                <a:solidFill>
                  <a:srgbClr val="000000"/>
                </a:solidFill>
                <a:latin typeface="Arial" charset="0"/>
                <a:ea typeface="ＭＳ Ｐゴシック" charset="0"/>
                <a:sym typeface="Arial" charset="0"/>
              </a:defRPr>
            </a:lvl3pPr>
            <a:lvl4pPr marL="1600200" indent="-228600" eaLnBrk="0" hangingPunct="0">
              <a:defRPr sz="1400">
                <a:solidFill>
                  <a:srgbClr val="000000"/>
                </a:solidFill>
                <a:latin typeface="Arial" charset="0"/>
                <a:ea typeface="ＭＳ Ｐゴシック" charset="0"/>
                <a:sym typeface="Arial" charset="0"/>
              </a:defRPr>
            </a:lvl4pPr>
            <a:lvl5pPr marL="2057400" indent="-228600" eaLnBrk="0" hangingPunct="0">
              <a:defRPr sz="14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9pPr>
          </a:lstStyle>
          <a:p>
            <a:pPr algn="r" eaLnBrk="1" hangingPunct="1">
              <a:buSzPct val="25000"/>
              <a:buFont typeface="Calibri" charset="0"/>
              <a:buNone/>
            </a:pPr>
            <a:r>
              <a:rPr lang="en-US" sz="1200">
                <a:latin typeface="Calibri" charset="0"/>
                <a:cs typeface="Calibri" charset="0"/>
                <a:sym typeface="Calibri" charset="0"/>
              </a:rPr>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409" name="Shape 110"/>
          <p:cNvSpPr>
            <a:spLocks noGrp="1" noRot="1" noChangeAspect="1" noTextEdit="1"/>
          </p:cNvSpPr>
          <p:nvPr>
            <p:ph type="sldImg" idx="2"/>
          </p:nvPr>
        </p:nvSpPr>
        <p:spPr>
          <a:noFill/>
          <a:ln w="9525"/>
        </p:spPr>
      </p:sp>
      <p:sp>
        <p:nvSpPr>
          <p:cNvPr id="17410" name="Shape 11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b"/>
          <a:lstStyle>
            <a:lvl1pPr eaLnBrk="0" hangingPunct="0">
              <a:defRPr sz="1400">
                <a:solidFill>
                  <a:srgbClr val="000000"/>
                </a:solidFill>
                <a:latin typeface="Arial" charset="0"/>
                <a:ea typeface="ＭＳ Ｐゴシック" charset="0"/>
                <a:cs typeface="ＭＳ Ｐゴシック" charset="0"/>
                <a:sym typeface="Arial" charset="0"/>
              </a:defRPr>
            </a:lvl1pPr>
            <a:lvl2pPr marL="742950" indent="-285750" eaLnBrk="0" hangingPunct="0">
              <a:defRPr sz="1400">
                <a:solidFill>
                  <a:srgbClr val="000000"/>
                </a:solidFill>
                <a:latin typeface="Arial" charset="0"/>
                <a:ea typeface="ＭＳ Ｐゴシック" charset="0"/>
                <a:sym typeface="Arial" charset="0"/>
              </a:defRPr>
            </a:lvl2pPr>
            <a:lvl3pPr marL="1143000" indent="-228600" eaLnBrk="0" hangingPunct="0">
              <a:defRPr sz="1400">
                <a:solidFill>
                  <a:srgbClr val="000000"/>
                </a:solidFill>
                <a:latin typeface="Arial" charset="0"/>
                <a:ea typeface="ＭＳ Ｐゴシック" charset="0"/>
                <a:sym typeface="Arial" charset="0"/>
              </a:defRPr>
            </a:lvl3pPr>
            <a:lvl4pPr marL="1600200" indent="-228600" eaLnBrk="0" hangingPunct="0">
              <a:defRPr sz="1400">
                <a:solidFill>
                  <a:srgbClr val="000000"/>
                </a:solidFill>
                <a:latin typeface="Arial" charset="0"/>
                <a:ea typeface="ＭＳ Ｐゴシック" charset="0"/>
                <a:sym typeface="Arial" charset="0"/>
              </a:defRPr>
            </a:lvl4pPr>
            <a:lvl5pPr marL="2057400" indent="-228600" eaLnBrk="0" hangingPunct="0">
              <a:defRPr sz="14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9pPr>
          </a:lstStyle>
          <a:p>
            <a:pPr algn="r" eaLnBrk="1" hangingPunct="1">
              <a:buSzPct val="25000"/>
              <a:buFont typeface="Calibri" charset="0"/>
              <a:buNone/>
            </a:pPr>
            <a:r>
              <a:rPr lang="en-US" sz="1200">
                <a:latin typeface="Calibri" charset="0"/>
                <a:cs typeface="Calibri" charset="0"/>
                <a:sym typeface="Calibri" charset="0"/>
              </a:rPr>
              <a:t>*</a:t>
            </a:r>
          </a:p>
        </p:txBody>
      </p:sp>
      <p:sp>
        <p:nvSpPr>
          <p:cNvPr id="17411" name="Shape 11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00" bIns="45700" numCol="1" anchor="t" compatLnSpc="1">
            <a:prstTxWarp prst="textNoShape">
              <a:avLst/>
            </a:prstTxWarp>
          </a:bodyPr>
          <a:lstStyle/>
          <a:p>
            <a:pPr eaLnBrk="1" hangingPunct="1">
              <a:spcBef>
                <a:spcPct val="0"/>
              </a:spcBef>
              <a:buSzPct val="25000"/>
            </a:pPr>
            <a:r>
              <a:rPr lang="en-US" b="1">
                <a:latin typeface="Arial" charset="0"/>
              </a:rPr>
              <a:t>Slide 3:  (1 min)</a:t>
            </a:r>
          </a:p>
          <a:p>
            <a:pPr eaLnBrk="1" hangingPunct="1">
              <a:lnSpc>
                <a:spcPct val="90000"/>
              </a:lnSpc>
              <a:spcBef>
                <a:spcPct val="0"/>
              </a:spcBef>
            </a:pPr>
            <a:endParaRPr lang="en-US" b="1">
              <a:latin typeface="Arial" charset="0"/>
            </a:endParaRPr>
          </a:p>
          <a:p>
            <a:pPr eaLnBrk="1" hangingPunct="1">
              <a:lnSpc>
                <a:spcPct val="90000"/>
              </a:lnSpc>
              <a:spcBef>
                <a:spcPct val="0"/>
              </a:spcBef>
              <a:buSzPct val="25000"/>
            </a:pPr>
            <a:r>
              <a:rPr lang="en-US" b="1">
                <a:latin typeface="Arial" charset="0"/>
              </a:rPr>
              <a:t>Why/Purpose:</a:t>
            </a:r>
            <a:r>
              <a:rPr lang="en-US" sz="1800" b="1">
                <a:latin typeface="Arial" charset="0"/>
              </a:rPr>
              <a:t>  </a:t>
            </a:r>
            <a:r>
              <a:rPr lang="en-US">
                <a:latin typeface="Arial" charset="0"/>
              </a:rPr>
              <a:t>Review the priorities</a:t>
            </a:r>
          </a:p>
          <a:p>
            <a:pPr eaLnBrk="1" hangingPunct="1">
              <a:lnSpc>
                <a:spcPct val="90000"/>
              </a:lnSpc>
              <a:spcBef>
                <a:spcPct val="0"/>
              </a:spcBef>
              <a:buSzPct val="25000"/>
            </a:pPr>
            <a:endParaRPr lang="en-US" b="1">
              <a:latin typeface="Arial" charset="0"/>
            </a:endParaRPr>
          </a:p>
          <a:p>
            <a:pPr eaLnBrk="1" hangingPunct="1">
              <a:lnSpc>
                <a:spcPct val="90000"/>
              </a:lnSpc>
              <a:spcBef>
                <a:spcPct val="0"/>
              </a:spcBef>
              <a:buSzPct val="25000"/>
            </a:pPr>
            <a:r>
              <a:rPr lang="en-US" b="1">
                <a:latin typeface="Arial" charset="0"/>
              </a:rPr>
              <a:t>How:  </a:t>
            </a:r>
            <a:r>
              <a:rPr lang="en-US">
                <a:latin typeface="Arial" charset="0"/>
              </a:rPr>
              <a:t>Tell the participants:  </a:t>
            </a:r>
          </a:p>
          <a:p>
            <a:pPr eaLnBrk="1" hangingPunct="1">
              <a:lnSpc>
                <a:spcPct val="90000"/>
              </a:lnSpc>
              <a:spcBef>
                <a:spcPct val="0"/>
              </a:spcBef>
              <a:buSzPct val="25000"/>
            </a:pPr>
            <a:r>
              <a:rPr lang="en-US">
                <a:latin typeface="Arial" charset="0"/>
              </a:rPr>
              <a:t>The Teaching and Learning Framework will also be used alongside both the Master Plan and the Common Core State Standards.  All three initiatives are actually woven together. Clearly, the Common Core State Standards signify </a:t>
            </a:r>
            <a:r>
              <a:rPr lang="ja-JP" altLang="en-US">
                <a:latin typeface="Arial" charset="0"/>
              </a:rPr>
              <a:t>“</a:t>
            </a:r>
            <a:r>
              <a:rPr lang="en-US" altLang="ja-JP">
                <a:latin typeface="Arial" charset="0"/>
              </a:rPr>
              <a:t>What</a:t>
            </a:r>
            <a:r>
              <a:rPr lang="ja-JP" altLang="en-US">
                <a:latin typeface="Arial" charset="0"/>
              </a:rPr>
              <a:t>”</a:t>
            </a:r>
            <a:r>
              <a:rPr lang="en-US" altLang="ja-JP">
                <a:latin typeface="Arial" charset="0"/>
              </a:rPr>
              <a:t> we teach, while the Master Plan signifies the </a:t>
            </a:r>
            <a:r>
              <a:rPr lang="ja-JP" altLang="en-US">
                <a:latin typeface="Arial" charset="0"/>
              </a:rPr>
              <a:t>“</a:t>
            </a:r>
            <a:r>
              <a:rPr lang="en-US" altLang="ja-JP">
                <a:latin typeface="Arial" charset="0"/>
              </a:rPr>
              <a:t>Who</a:t>
            </a:r>
            <a:r>
              <a:rPr lang="ja-JP" altLang="en-US">
                <a:latin typeface="Arial" charset="0"/>
              </a:rPr>
              <a:t>”</a:t>
            </a:r>
            <a:r>
              <a:rPr lang="en-US" altLang="ja-JP">
                <a:latin typeface="Arial" charset="0"/>
              </a:rPr>
              <a:t> we teach, and The Teaching and Learning Framework speaks to </a:t>
            </a:r>
            <a:r>
              <a:rPr lang="ja-JP" altLang="en-US">
                <a:latin typeface="Arial" charset="0"/>
              </a:rPr>
              <a:t>“</a:t>
            </a:r>
            <a:r>
              <a:rPr lang="en-US" altLang="ja-JP">
                <a:latin typeface="Arial" charset="0"/>
              </a:rPr>
              <a:t>How</a:t>
            </a:r>
            <a:r>
              <a:rPr lang="ja-JP" altLang="en-US">
                <a:latin typeface="Arial" charset="0"/>
              </a:rPr>
              <a:t>”</a:t>
            </a:r>
            <a:r>
              <a:rPr lang="en-US" altLang="ja-JP">
                <a:latin typeface="Arial" charset="0"/>
              </a:rPr>
              <a:t> we teach in LAUSD.  When all three are woven together the outcome is that all LAUSD students will graduate College Prepared and Career Ready. </a:t>
            </a:r>
            <a:endParaRPr lang="en-US">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457" name="Shape 126"/>
          <p:cNvSpPr>
            <a:spLocks noGrp="1" noRot="1" noChangeAspect="1" noTextEdit="1"/>
          </p:cNvSpPr>
          <p:nvPr>
            <p:ph type="sldImg" idx="2"/>
          </p:nvPr>
        </p:nvSpPr>
        <p:spPr>
          <a:noFill/>
          <a:ln>
            <a:noFill/>
          </a:ln>
          <a:extLst>
            <a:ext uri="{91240B29-F687-4f45-9708-019B960494DF}">
              <a14:hiddenLine xmlns:a14="http://schemas.microsoft.com/office/drawing/2010/main" w="12700">
                <a:solidFill>
                  <a:srgbClr val="000000"/>
                </a:solidFill>
                <a:miter lim="800000"/>
                <a:headEnd/>
                <a:tailEnd/>
              </a14:hiddenLine>
            </a:ext>
          </a:extLst>
        </p:spPr>
      </p:sp>
      <p:sp>
        <p:nvSpPr>
          <p:cNvPr id="19458" name="Shape 127"/>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00" bIns="45700" numCol="1" anchor="t" compatLnSpc="1">
            <a:prstTxWarp prst="textNoShape">
              <a:avLst/>
            </a:prstTxWarp>
          </a:bodyPr>
          <a:lstStyle/>
          <a:p>
            <a:pPr eaLnBrk="1" hangingPunct="1">
              <a:spcBef>
                <a:spcPct val="0"/>
              </a:spcBef>
              <a:buSzPct val="25000"/>
            </a:pPr>
            <a:r>
              <a:rPr lang="en-US" b="1">
                <a:latin typeface="Arial" charset="0"/>
              </a:rPr>
              <a:t>Slide 4:  (1 min)</a:t>
            </a:r>
          </a:p>
          <a:p>
            <a:pPr eaLnBrk="1" hangingPunct="1">
              <a:spcBef>
                <a:spcPct val="0"/>
              </a:spcBef>
            </a:pPr>
            <a:endParaRPr lang="en-US" sz="1800">
              <a:latin typeface="Arial" charset="0"/>
            </a:endParaRPr>
          </a:p>
          <a:p>
            <a:pPr eaLnBrk="1" hangingPunct="1">
              <a:spcBef>
                <a:spcPct val="0"/>
              </a:spcBef>
              <a:buSzPct val="25000"/>
            </a:pPr>
            <a:r>
              <a:rPr lang="en-US" b="1">
                <a:latin typeface="Arial" charset="0"/>
              </a:rPr>
              <a:t>Why/Purpose:</a:t>
            </a:r>
            <a:r>
              <a:rPr lang="en-US" sz="1800">
                <a:latin typeface="Arial" charset="0"/>
              </a:rPr>
              <a:t>  </a:t>
            </a:r>
            <a:r>
              <a:rPr lang="en-US">
                <a:latin typeface="Arial" charset="0"/>
              </a:rPr>
              <a:t>To connect our work as educators and our  professional goals.</a:t>
            </a:r>
          </a:p>
          <a:p>
            <a:pPr eaLnBrk="1" hangingPunct="1">
              <a:spcBef>
                <a:spcPct val="0"/>
              </a:spcBef>
            </a:pPr>
            <a:endParaRPr lang="en-US" sz="1800">
              <a:latin typeface="Arial" charset="0"/>
            </a:endParaRPr>
          </a:p>
          <a:p>
            <a:pPr eaLnBrk="1" hangingPunct="1">
              <a:spcBef>
                <a:spcPct val="0"/>
              </a:spcBef>
              <a:buSzPct val="25000"/>
            </a:pPr>
            <a:r>
              <a:rPr lang="en-US" b="1">
                <a:latin typeface="Arial" charset="0"/>
              </a:rPr>
              <a:t>How: </a:t>
            </a:r>
            <a:r>
              <a:rPr lang="en-US">
                <a:latin typeface="Arial" charset="0"/>
              </a:rPr>
              <a:t>Read the 3 focus elements, tell the participants that the arrows point to the highlighted focus elements that apply to the work we will engage in today.</a:t>
            </a:r>
          </a:p>
        </p:txBody>
      </p:sp>
      <p:sp>
        <p:nvSpPr>
          <p:cNvPr id="19459" name="Shape 128"/>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b"/>
          <a:lstStyle>
            <a:lvl1pPr eaLnBrk="0" hangingPunct="0">
              <a:defRPr sz="1400">
                <a:solidFill>
                  <a:srgbClr val="000000"/>
                </a:solidFill>
                <a:latin typeface="Arial" charset="0"/>
                <a:ea typeface="ＭＳ Ｐゴシック" charset="0"/>
                <a:cs typeface="ＭＳ Ｐゴシック" charset="0"/>
                <a:sym typeface="Arial" charset="0"/>
              </a:defRPr>
            </a:lvl1pPr>
            <a:lvl2pPr marL="742950" indent="-285750" eaLnBrk="0" hangingPunct="0">
              <a:defRPr sz="1400">
                <a:solidFill>
                  <a:srgbClr val="000000"/>
                </a:solidFill>
                <a:latin typeface="Arial" charset="0"/>
                <a:ea typeface="ＭＳ Ｐゴシック" charset="0"/>
                <a:sym typeface="Arial" charset="0"/>
              </a:defRPr>
            </a:lvl2pPr>
            <a:lvl3pPr marL="1143000" indent="-228600" eaLnBrk="0" hangingPunct="0">
              <a:defRPr sz="1400">
                <a:solidFill>
                  <a:srgbClr val="000000"/>
                </a:solidFill>
                <a:latin typeface="Arial" charset="0"/>
                <a:ea typeface="ＭＳ Ｐゴシック" charset="0"/>
                <a:sym typeface="Arial" charset="0"/>
              </a:defRPr>
            </a:lvl3pPr>
            <a:lvl4pPr marL="1600200" indent="-228600" eaLnBrk="0" hangingPunct="0">
              <a:defRPr sz="1400">
                <a:solidFill>
                  <a:srgbClr val="000000"/>
                </a:solidFill>
                <a:latin typeface="Arial" charset="0"/>
                <a:ea typeface="ＭＳ Ｐゴシック" charset="0"/>
                <a:sym typeface="Arial" charset="0"/>
              </a:defRPr>
            </a:lvl4pPr>
            <a:lvl5pPr marL="2057400" indent="-228600" eaLnBrk="0" hangingPunct="0">
              <a:defRPr sz="14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9pPr>
          </a:lstStyle>
          <a:p>
            <a:pPr algn="r" eaLnBrk="1" hangingPunct="1">
              <a:buSzPct val="25000"/>
              <a:buFont typeface="Times New Roman" charset="0"/>
              <a:buNone/>
            </a:pPr>
            <a:r>
              <a:rPr lang="en-US" sz="1200">
                <a:latin typeface="Times New Roman" charset="0"/>
                <a:cs typeface="Times New Roman" charset="0"/>
                <a:sym typeface="Times New Roman" charset="0"/>
              </a:rPr>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505" name="Shape 137"/>
          <p:cNvSpPr>
            <a:spLocks noGrp="1" noRot="1" noChangeAspect="1" noTextEdit="1"/>
          </p:cNvSpPr>
          <p:nvPr>
            <p:ph type="sldImg" idx="2"/>
          </p:nvPr>
        </p:nvSpPr>
        <p:spPr>
          <a:noFill/>
          <a:ln w="9525"/>
        </p:spPr>
      </p:sp>
      <p:sp>
        <p:nvSpPr>
          <p:cNvPr id="21506" name="Shape 138"/>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00" bIns="45700" numCol="1" anchor="t" compatLnSpc="1">
            <a:prstTxWarp prst="textNoShape">
              <a:avLst/>
            </a:prstTxWarp>
          </a:bodyPr>
          <a:lstStyle/>
          <a:p>
            <a:pPr eaLnBrk="1" hangingPunct="1">
              <a:spcBef>
                <a:spcPct val="0"/>
              </a:spcBef>
              <a:buSzPct val="25000"/>
            </a:pPr>
            <a:r>
              <a:rPr lang="en-US" b="1" dirty="0">
                <a:latin typeface="Arial" charset="0"/>
              </a:rPr>
              <a:t>Slide 5:  (1 min)</a:t>
            </a:r>
          </a:p>
          <a:p>
            <a:pPr eaLnBrk="1" hangingPunct="1">
              <a:spcBef>
                <a:spcPct val="0"/>
              </a:spcBef>
            </a:pPr>
            <a:endParaRPr lang="en-US" b="1" dirty="0">
              <a:latin typeface="Arial" charset="0"/>
            </a:endParaRPr>
          </a:p>
          <a:p>
            <a:pPr eaLnBrk="1" hangingPunct="1">
              <a:spcBef>
                <a:spcPct val="0"/>
              </a:spcBef>
              <a:buSzPct val="25000"/>
            </a:pPr>
            <a:r>
              <a:rPr lang="en-US" b="1" dirty="0">
                <a:latin typeface="Arial" charset="0"/>
              </a:rPr>
              <a:t>Why/Purpose:  </a:t>
            </a:r>
            <a:r>
              <a:rPr lang="en-US" dirty="0">
                <a:latin typeface="Arial" charset="0"/>
              </a:rPr>
              <a:t>The Master Plan</a:t>
            </a:r>
            <a:r>
              <a:rPr lang="ja-JP" altLang="en-US" dirty="0">
                <a:latin typeface="Arial" charset="0"/>
              </a:rPr>
              <a:t>’</a:t>
            </a:r>
            <a:r>
              <a:rPr lang="en-US" altLang="ja-JP" dirty="0">
                <a:latin typeface="Arial" charset="0"/>
              </a:rPr>
              <a:t>s Guiding Principles</a:t>
            </a:r>
            <a:r>
              <a:rPr lang="en-US" altLang="ja-JP" b="1" dirty="0">
                <a:latin typeface="Arial" charset="0"/>
              </a:rPr>
              <a:t> i</a:t>
            </a:r>
            <a:r>
              <a:rPr lang="en-US" altLang="ja-JP" dirty="0">
                <a:latin typeface="Arial" charset="0"/>
              </a:rPr>
              <a:t>nform every aspect of our work with English learners.</a:t>
            </a:r>
          </a:p>
          <a:p>
            <a:pPr eaLnBrk="1" hangingPunct="1">
              <a:spcBef>
                <a:spcPct val="0"/>
              </a:spcBef>
            </a:pPr>
            <a:endParaRPr lang="en-US" dirty="0">
              <a:latin typeface="Arial" charset="0"/>
            </a:endParaRPr>
          </a:p>
          <a:p>
            <a:pPr eaLnBrk="1" hangingPunct="1">
              <a:spcBef>
                <a:spcPct val="0"/>
              </a:spcBef>
              <a:buSzPct val="25000"/>
            </a:pPr>
            <a:r>
              <a:rPr lang="en-US" b="1" dirty="0">
                <a:latin typeface="Arial" charset="0"/>
              </a:rPr>
              <a:t>How: </a:t>
            </a:r>
            <a:r>
              <a:rPr lang="en-US" sz="1800" dirty="0">
                <a:latin typeface="Arial" charset="0"/>
              </a:rPr>
              <a:t> </a:t>
            </a:r>
          </a:p>
          <a:p>
            <a:pPr eaLnBrk="1" hangingPunct="1">
              <a:spcBef>
                <a:spcPct val="0"/>
              </a:spcBef>
              <a:buSzPct val="25000"/>
            </a:pPr>
            <a:r>
              <a:rPr lang="en-US" dirty="0">
                <a:latin typeface="Arial" charset="0"/>
              </a:rPr>
              <a:t>Tell the participants that during this presentation the focus is on guiding principles 2 and 4.</a:t>
            </a:r>
          </a:p>
        </p:txBody>
      </p:sp>
      <p:sp>
        <p:nvSpPr>
          <p:cNvPr id="21507" name="Shape 139"/>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b"/>
          <a:lstStyle>
            <a:lvl1pPr eaLnBrk="0" hangingPunct="0">
              <a:defRPr sz="1400">
                <a:solidFill>
                  <a:srgbClr val="000000"/>
                </a:solidFill>
                <a:latin typeface="Arial" charset="0"/>
                <a:ea typeface="ＭＳ Ｐゴシック" charset="0"/>
                <a:cs typeface="ＭＳ Ｐゴシック" charset="0"/>
                <a:sym typeface="Arial" charset="0"/>
              </a:defRPr>
            </a:lvl1pPr>
            <a:lvl2pPr marL="742950" indent="-285750" eaLnBrk="0" hangingPunct="0">
              <a:defRPr sz="1400">
                <a:solidFill>
                  <a:srgbClr val="000000"/>
                </a:solidFill>
                <a:latin typeface="Arial" charset="0"/>
                <a:ea typeface="ＭＳ Ｐゴシック" charset="0"/>
                <a:sym typeface="Arial" charset="0"/>
              </a:defRPr>
            </a:lvl2pPr>
            <a:lvl3pPr marL="1143000" indent="-228600" eaLnBrk="0" hangingPunct="0">
              <a:defRPr sz="1400">
                <a:solidFill>
                  <a:srgbClr val="000000"/>
                </a:solidFill>
                <a:latin typeface="Arial" charset="0"/>
                <a:ea typeface="ＭＳ Ｐゴシック" charset="0"/>
                <a:sym typeface="Arial" charset="0"/>
              </a:defRPr>
            </a:lvl3pPr>
            <a:lvl4pPr marL="1600200" indent="-228600" eaLnBrk="0" hangingPunct="0">
              <a:defRPr sz="1400">
                <a:solidFill>
                  <a:srgbClr val="000000"/>
                </a:solidFill>
                <a:latin typeface="Arial" charset="0"/>
                <a:ea typeface="ＭＳ Ｐゴシック" charset="0"/>
                <a:sym typeface="Arial" charset="0"/>
              </a:defRPr>
            </a:lvl4pPr>
            <a:lvl5pPr marL="2057400" indent="-228600" eaLnBrk="0" hangingPunct="0">
              <a:defRPr sz="14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9pPr>
          </a:lstStyle>
          <a:p>
            <a:pPr algn="r" eaLnBrk="1" hangingPunct="1">
              <a:buSzPct val="25000"/>
              <a:buFont typeface="Calibri" charset="0"/>
              <a:buNone/>
            </a:pPr>
            <a:r>
              <a:rPr lang="en-US" sz="1200">
                <a:latin typeface="Calibri" charset="0"/>
                <a:cs typeface="Calibri" charset="0"/>
                <a:sym typeface="Calibri" charset="0"/>
              </a:rPr>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a:ln/>
        </p:spPr>
      </p:sp>
      <p:sp>
        <p:nvSpPr>
          <p:cNvPr id="84994" name="Notes Placeholder 2"/>
          <p:cNvSpPr>
            <a:spLocks noGrp="1"/>
          </p:cNvSpPr>
          <p:nvPr>
            <p:ph type="body" idx="1"/>
          </p:nvPr>
        </p:nvSpPr>
        <p:spPr bwMode="auto">
          <a:xfrm>
            <a:off x="173038" y="4129088"/>
            <a:ext cx="6484937" cy="4114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compatLnSpc="1">
            <a:prstTxWarp prst="textNoShape">
              <a:avLst/>
            </a:prstTxWarp>
          </a:bodyPr>
          <a:lstStyle/>
          <a:p>
            <a:pPr eaLnBrk="1" hangingPunct="1">
              <a:spcBef>
                <a:spcPct val="0"/>
              </a:spcBef>
              <a:buSzPct val="25000"/>
              <a:defRPr/>
            </a:pPr>
            <a:r>
              <a:rPr lang="en-US" b="1" dirty="0" smtClean="0"/>
              <a:t>Slide 6:  (1 min)</a:t>
            </a:r>
          </a:p>
          <a:p>
            <a:pPr eaLnBrk="1" hangingPunct="1">
              <a:spcBef>
                <a:spcPct val="0"/>
              </a:spcBef>
              <a:defRPr/>
            </a:pPr>
            <a:endParaRPr lang="en-US" b="1" dirty="0" smtClean="0"/>
          </a:p>
          <a:p>
            <a:pPr eaLnBrk="1" hangingPunct="1">
              <a:spcBef>
                <a:spcPct val="0"/>
              </a:spcBef>
              <a:buSzPct val="25000"/>
              <a:defRPr/>
            </a:pPr>
            <a:r>
              <a:rPr lang="en-US" b="1" dirty="0" smtClean="0"/>
              <a:t>Why/Purpose: </a:t>
            </a:r>
            <a:r>
              <a:rPr lang="en-US" dirty="0" smtClean="0"/>
              <a:t> To ensure participants know that we are in the Transition Phase of the phase in Plan</a:t>
            </a:r>
          </a:p>
          <a:p>
            <a:pPr eaLnBrk="1" hangingPunct="1">
              <a:spcBef>
                <a:spcPct val="0"/>
              </a:spcBef>
              <a:defRPr/>
            </a:pPr>
            <a:endParaRPr lang="en-US" sz="1800" dirty="0" smtClean="0"/>
          </a:p>
          <a:p>
            <a:pPr eaLnBrk="1" hangingPunct="1">
              <a:spcBef>
                <a:spcPct val="0"/>
              </a:spcBef>
              <a:buSzPct val="25000"/>
              <a:defRPr/>
            </a:pPr>
            <a:r>
              <a:rPr lang="en-US" b="1" dirty="0" smtClean="0"/>
              <a:t>How:  </a:t>
            </a:r>
            <a:r>
              <a:rPr lang="en-US" dirty="0" smtClean="0"/>
              <a:t>Tell the participants:</a:t>
            </a:r>
          </a:p>
          <a:p>
            <a:pPr eaLnBrk="1" hangingPunct="1">
              <a:spcBef>
                <a:spcPct val="0"/>
              </a:spcBef>
              <a:buSzPct val="25000"/>
              <a:defRPr/>
            </a:pPr>
            <a:r>
              <a:rPr lang="en-US" dirty="0" smtClean="0"/>
              <a:t>Let</a:t>
            </a:r>
            <a:r>
              <a:rPr lang="ja-JP" altLang="en-US" dirty="0" smtClean="0"/>
              <a:t>’</a:t>
            </a:r>
            <a:r>
              <a:rPr lang="en-US" altLang="ja-JP" dirty="0" smtClean="0"/>
              <a:t>s take a few minutes to take a look at the phase-in plan </a:t>
            </a:r>
          </a:p>
          <a:p>
            <a:pPr eaLnBrk="1" hangingPunct="1">
              <a:spcBef>
                <a:spcPct val="0"/>
              </a:spcBef>
              <a:buSzPct val="25000"/>
              <a:defRPr/>
            </a:pPr>
            <a:r>
              <a:rPr lang="en-US" dirty="0" smtClean="0"/>
              <a:t>Our phase-in plan is aligned to the state</a:t>
            </a:r>
            <a:r>
              <a:rPr lang="ja-JP" altLang="en-US" dirty="0" smtClean="0"/>
              <a:t>’</a:t>
            </a:r>
            <a:r>
              <a:rPr lang="en-US" altLang="ja-JP" dirty="0" smtClean="0"/>
              <a:t>s plan and as the state releases additional information we will continue to update this plan…our district has been working to identify needs and tools that will be developed for our work during this phase.  </a:t>
            </a:r>
          </a:p>
          <a:p>
            <a:pPr eaLnBrk="1" hangingPunct="1">
              <a:spcBef>
                <a:spcPct val="0"/>
              </a:spcBef>
              <a:buSzPct val="25000"/>
              <a:defRPr/>
            </a:pPr>
            <a:r>
              <a:rPr lang="en-US" dirty="0" smtClean="0"/>
              <a:t>Eventually the CELDT will be replaced and we are expecting a new assessment in 2017.</a:t>
            </a:r>
          </a:p>
          <a:p>
            <a:pPr marL="171450" indent="-171450">
              <a:buFontTx/>
              <a:buChar char="•"/>
              <a:defRPr/>
            </a:pPr>
            <a:endParaRPr lang="en-US" altLang="en-US" dirty="0" smtClean="0"/>
          </a:p>
          <a:p>
            <a:pPr marL="171450" indent="-171450">
              <a:buFontTx/>
              <a:buChar char="•"/>
              <a:defRPr/>
            </a:pPr>
            <a:endParaRPr lang="en-US" altLang="en-US" dirty="0" smtClean="0"/>
          </a:p>
        </p:txBody>
      </p:sp>
      <p:sp>
        <p:nvSpPr>
          <p:cNvPr id="23555"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rgbClr val="000000"/>
                </a:solidFill>
                <a:latin typeface="Arial" charset="0"/>
                <a:ea typeface="ＭＳ Ｐゴシック" charset="0"/>
                <a:cs typeface="ＭＳ Ｐゴシック" charset="0"/>
                <a:sym typeface="Arial" charset="0"/>
              </a:defRPr>
            </a:lvl1pPr>
            <a:lvl2pPr marL="742950" indent="-285750" eaLnBrk="0" hangingPunct="0">
              <a:defRPr sz="1400">
                <a:solidFill>
                  <a:srgbClr val="000000"/>
                </a:solidFill>
                <a:latin typeface="Arial" charset="0"/>
                <a:ea typeface="ＭＳ Ｐゴシック" charset="0"/>
                <a:sym typeface="Arial" charset="0"/>
              </a:defRPr>
            </a:lvl2pPr>
            <a:lvl3pPr marL="1143000" indent="-228600" eaLnBrk="0" hangingPunct="0">
              <a:defRPr sz="1400">
                <a:solidFill>
                  <a:srgbClr val="000000"/>
                </a:solidFill>
                <a:latin typeface="Arial" charset="0"/>
                <a:ea typeface="ＭＳ Ｐゴシック" charset="0"/>
                <a:sym typeface="Arial" charset="0"/>
              </a:defRPr>
            </a:lvl3pPr>
            <a:lvl4pPr marL="1600200" indent="-228600" eaLnBrk="0" hangingPunct="0">
              <a:defRPr sz="1400">
                <a:solidFill>
                  <a:srgbClr val="000000"/>
                </a:solidFill>
                <a:latin typeface="Arial" charset="0"/>
                <a:ea typeface="ＭＳ Ｐゴシック" charset="0"/>
                <a:sym typeface="Arial" charset="0"/>
              </a:defRPr>
            </a:lvl4pPr>
            <a:lvl5pPr marL="2057400" indent="-228600" eaLnBrk="0" hangingPunct="0">
              <a:defRPr sz="14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9pPr>
          </a:lstStyle>
          <a:p>
            <a:pPr eaLnBrk="1" hangingPunct="1"/>
            <a:fld id="{EE955A0A-3DE0-0343-8317-1DBE3211C9F9}" type="slidenum">
              <a:rPr lang="en-US" sz="1200">
                <a:solidFill>
                  <a:schemeClr val="tx1"/>
                </a:solidFill>
                <a:latin typeface="Calibri" charset="0"/>
                <a:ea typeface="MS PGothic" charset="0"/>
                <a:cs typeface="Arial" charset="0"/>
              </a:rPr>
              <a:pPr eaLnBrk="1" hangingPunct="1"/>
              <a:t>7</a:t>
            </a:fld>
            <a:endParaRPr lang="en-US" sz="1200">
              <a:solidFill>
                <a:schemeClr val="tx1"/>
              </a:solidFill>
              <a:latin typeface="Calibri" charset="0"/>
              <a:ea typeface="MS PGothic" charset="0"/>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a:ln/>
        </p:spPr>
      </p:sp>
      <p:sp>
        <p:nvSpPr>
          <p:cNvPr id="25602" name="Notes Placeholder 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r>
              <a:rPr lang="en-US" b="1">
                <a:latin typeface="Arial" charset="0"/>
              </a:rPr>
              <a:t>Slide 7: (1 minute)</a:t>
            </a:r>
          </a:p>
          <a:p>
            <a:pPr>
              <a:spcBef>
                <a:spcPct val="0"/>
              </a:spcBef>
            </a:pPr>
            <a:endParaRPr lang="en-US">
              <a:latin typeface="Arial" charset="0"/>
            </a:endParaRPr>
          </a:p>
          <a:p>
            <a:pPr>
              <a:spcBef>
                <a:spcPct val="0"/>
              </a:spcBef>
            </a:pPr>
            <a:r>
              <a:rPr lang="en-US" b="1">
                <a:latin typeface="Arial" charset="0"/>
              </a:rPr>
              <a:t>Purpose: </a:t>
            </a:r>
            <a:r>
              <a:rPr lang="en-US">
                <a:latin typeface="Arial" charset="0"/>
              </a:rPr>
              <a:t>Review of the language demands across the content areas</a:t>
            </a:r>
          </a:p>
          <a:p>
            <a:pPr>
              <a:spcBef>
                <a:spcPct val="0"/>
              </a:spcBef>
            </a:pPr>
            <a:endParaRPr lang="en-US">
              <a:latin typeface="Arial" charset="0"/>
            </a:endParaRPr>
          </a:p>
          <a:p>
            <a:pPr>
              <a:spcBef>
                <a:spcPct val="0"/>
              </a:spcBef>
            </a:pPr>
            <a:r>
              <a:rPr lang="en-US" b="1">
                <a:latin typeface="Arial" charset="0"/>
              </a:rPr>
              <a:t>What</a:t>
            </a:r>
            <a:r>
              <a:rPr lang="en-US">
                <a:latin typeface="Arial" charset="0"/>
              </a:rPr>
              <a:t>: Alignment to CCSS</a:t>
            </a:r>
          </a:p>
          <a:p>
            <a:pPr>
              <a:spcBef>
                <a:spcPct val="0"/>
              </a:spcBef>
            </a:pPr>
            <a:endParaRPr lang="en-US">
              <a:latin typeface="Arial" charset="0"/>
            </a:endParaRPr>
          </a:p>
          <a:p>
            <a:pPr>
              <a:spcBef>
                <a:spcPct val="0"/>
              </a:spcBef>
            </a:pPr>
            <a:r>
              <a:rPr lang="en-US" b="1">
                <a:latin typeface="Arial" charset="0"/>
              </a:rPr>
              <a:t>Why: </a:t>
            </a:r>
            <a:r>
              <a:rPr lang="en-US">
                <a:latin typeface="Arial" charset="0"/>
              </a:rPr>
              <a:t>To visually show how the ELD Standards align and correlate to the new CCSS</a:t>
            </a:r>
          </a:p>
          <a:p>
            <a:pPr>
              <a:spcBef>
                <a:spcPct val="0"/>
              </a:spcBef>
            </a:pPr>
            <a:endParaRPr lang="en-US">
              <a:latin typeface="Arial" charset="0"/>
            </a:endParaRPr>
          </a:p>
          <a:p>
            <a:pPr>
              <a:spcBef>
                <a:spcPct val="0"/>
              </a:spcBef>
            </a:pPr>
            <a:r>
              <a:rPr lang="en-US" b="1">
                <a:latin typeface="Arial" charset="0"/>
              </a:rPr>
              <a:t>How: </a:t>
            </a:r>
            <a:r>
              <a:rPr lang="en-US">
                <a:latin typeface="Arial" charset="0"/>
              </a:rPr>
              <a:t>The CA ELD Standards highlight and amplify those Common Core State Standards for ELA and other content areas. They promote ELs’ abilities to interact in meaningful ways during rich instruction so that they develop both English and content knowledge. CA ELD Standards guide teachers to build ELs’ knowledge about how the English language works in different contexts to achieve specific communicative purposes. </a:t>
            </a:r>
          </a:p>
          <a:p>
            <a:pPr>
              <a:spcBef>
                <a:spcPct val="0"/>
              </a:spcBef>
            </a:pPr>
            <a:endParaRPr lang="en-US">
              <a:latin typeface="Arial" charset="0"/>
            </a:endParaRPr>
          </a:p>
          <a:p>
            <a:pPr>
              <a:spcBef>
                <a:spcPct val="0"/>
              </a:spcBef>
            </a:pPr>
            <a:r>
              <a:rPr lang="en-US">
                <a:latin typeface="Arial" charset="0"/>
              </a:rPr>
              <a:t>After animation flies in: The ELD standards amplify the CCSS for ELA and other content areas</a:t>
            </a:r>
          </a:p>
          <a:p>
            <a:pPr>
              <a:spcBef>
                <a:spcPct val="0"/>
              </a:spcBef>
            </a:pPr>
            <a:endParaRPr lang="en-US">
              <a:latin typeface="Arial" charset="0"/>
            </a:endParaRPr>
          </a:p>
        </p:txBody>
      </p:sp>
      <p:sp>
        <p:nvSpPr>
          <p:cNvPr id="25603"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rgbClr val="000000"/>
                </a:solidFill>
                <a:latin typeface="Arial" charset="0"/>
                <a:ea typeface="ＭＳ Ｐゴシック" charset="0"/>
                <a:cs typeface="ＭＳ Ｐゴシック" charset="0"/>
                <a:sym typeface="Arial" charset="0"/>
              </a:defRPr>
            </a:lvl1pPr>
            <a:lvl2pPr marL="742950" indent="-285750" eaLnBrk="0" hangingPunct="0">
              <a:defRPr sz="1400">
                <a:solidFill>
                  <a:srgbClr val="000000"/>
                </a:solidFill>
                <a:latin typeface="Arial" charset="0"/>
                <a:ea typeface="ＭＳ Ｐゴシック" charset="0"/>
                <a:sym typeface="Arial" charset="0"/>
              </a:defRPr>
            </a:lvl2pPr>
            <a:lvl3pPr marL="1143000" indent="-228600" eaLnBrk="0" hangingPunct="0">
              <a:defRPr sz="1400">
                <a:solidFill>
                  <a:srgbClr val="000000"/>
                </a:solidFill>
                <a:latin typeface="Arial" charset="0"/>
                <a:ea typeface="ＭＳ Ｐゴシック" charset="0"/>
                <a:sym typeface="Arial" charset="0"/>
              </a:defRPr>
            </a:lvl3pPr>
            <a:lvl4pPr marL="1600200" indent="-228600" eaLnBrk="0" hangingPunct="0">
              <a:defRPr sz="1400">
                <a:solidFill>
                  <a:srgbClr val="000000"/>
                </a:solidFill>
                <a:latin typeface="Arial" charset="0"/>
                <a:ea typeface="ＭＳ Ｐゴシック" charset="0"/>
                <a:sym typeface="Arial" charset="0"/>
              </a:defRPr>
            </a:lvl4pPr>
            <a:lvl5pPr marL="2057400" indent="-228600" eaLnBrk="0" hangingPunct="0">
              <a:defRPr sz="14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9pPr>
          </a:lstStyle>
          <a:p>
            <a:pPr eaLnBrk="1" hangingPunct="1"/>
            <a:fld id="{882689F1-4B4E-9441-99A6-58CBBBBCDAB3}" type="slidenum">
              <a:rPr lang="en-US">
                <a:cs typeface="Arial" charset="0"/>
              </a:rPr>
              <a:pPr eaLnBrk="1" hangingPunct="1"/>
              <a:t>8</a:t>
            </a:fld>
            <a:endParaRPr lang="en-US">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649" name="Shape 206"/>
          <p:cNvSpPr>
            <a:spLocks noGrp="1" noRot="1" noChangeAspect="1" noTextEdit="1"/>
          </p:cNvSpPr>
          <p:nvPr>
            <p:ph type="sldImg" idx="2"/>
          </p:nvPr>
        </p:nvSpPr>
        <p:spPr>
          <a:noFill/>
          <a:ln w="9525"/>
        </p:spPr>
      </p:sp>
      <p:sp>
        <p:nvSpPr>
          <p:cNvPr id="27650" name="Shape 207"/>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00" bIns="45700" numCol="1" anchor="t" compatLnSpc="1">
            <a:prstTxWarp prst="textNoShape">
              <a:avLst/>
            </a:prstTxWarp>
          </a:bodyPr>
          <a:lstStyle/>
          <a:p>
            <a:pPr eaLnBrk="1" hangingPunct="1">
              <a:spcBef>
                <a:spcPct val="0"/>
              </a:spcBef>
            </a:pPr>
            <a:r>
              <a:rPr lang="en-US" b="1" dirty="0">
                <a:latin typeface="Arial" charset="0"/>
              </a:rPr>
              <a:t>Slides 8-9: </a:t>
            </a:r>
            <a:r>
              <a:rPr lang="en-US" dirty="0">
                <a:latin typeface="Arial" charset="0"/>
              </a:rPr>
              <a:t> (</a:t>
            </a:r>
            <a:r>
              <a:rPr lang="en-US" b="1" dirty="0">
                <a:latin typeface="Arial" charset="0"/>
              </a:rPr>
              <a:t>8  min. total) </a:t>
            </a:r>
            <a:r>
              <a:rPr lang="en-US" dirty="0">
                <a:latin typeface="Arial" charset="0"/>
              </a:rPr>
              <a:t>  </a:t>
            </a:r>
            <a:r>
              <a:rPr lang="en-US" b="1" dirty="0">
                <a:latin typeface="Arial" charset="0"/>
              </a:rPr>
              <a:t>3 min 20 sec. for Slide 12 (video)</a:t>
            </a:r>
          </a:p>
          <a:p>
            <a:pPr eaLnBrk="1" hangingPunct="1">
              <a:spcBef>
                <a:spcPct val="0"/>
              </a:spcBef>
            </a:pPr>
            <a:endParaRPr lang="en-US" b="1" dirty="0">
              <a:latin typeface="Arial" charset="0"/>
            </a:endParaRPr>
          </a:p>
          <a:p>
            <a:pPr eaLnBrk="1" hangingPunct="1">
              <a:spcBef>
                <a:spcPct val="0"/>
              </a:spcBef>
            </a:pPr>
            <a:r>
              <a:rPr lang="en-US" b="1" dirty="0">
                <a:latin typeface="Arial" charset="0"/>
              </a:rPr>
              <a:t>Why/Purpose:  </a:t>
            </a:r>
            <a:r>
              <a:rPr lang="en-US" dirty="0">
                <a:latin typeface="Arial" charset="0"/>
              </a:rPr>
              <a:t>Build a sense of urgency for  the need for language instruction for English Learners.</a:t>
            </a:r>
          </a:p>
          <a:p>
            <a:pPr eaLnBrk="1" hangingPunct="1">
              <a:spcBef>
                <a:spcPct val="0"/>
              </a:spcBef>
            </a:pPr>
            <a:endParaRPr lang="en-US" dirty="0">
              <a:latin typeface="Arial" charset="0"/>
            </a:endParaRPr>
          </a:p>
          <a:p>
            <a:pPr eaLnBrk="1" hangingPunct="1">
              <a:spcBef>
                <a:spcPct val="0"/>
              </a:spcBef>
            </a:pPr>
            <a:r>
              <a:rPr lang="en-US" b="1" dirty="0">
                <a:latin typeface="Arial" charset="0"/>
              </a:rPr>
              <a:t>How:</a:t>
            </a:r>
            <a:r>
              <a:rPr lang="en-US" dirty="0">
                <a:latin typeface="Arial" charset="0"/>
              </a:rPr>
              <a:t> Tell participants they will view a short video by a nationally recognized professor, Dr. Lily Wong Fillmore, on the importance of language instruction.  As they view the video, they will jot down phrases they hear that resonate or are relevant to their practice as educators.  </a:t>
            </a:r>
            <a:endParaRPr lang="en-US" dirty="0" smtClean="0">
              <a:latin typeface="Arial" charset="0"/>
            </a:endParaRPr>
          </a:p>
          <a:p>
            <a:pPr eaLnBrk="1" hangingPunct="1">
              <a:spcBef>
                <a:spcPct val="0"/>
              </a:spcBef>
            </a:pPr>
            <a:endParaRPr lang="en-US" dirty="0" smtClean="0">
              <a:latin typeface="Arial" charset="0"/>
            </a:endParaRPr>
          </a:p>
          <a:p>
            <a:pPr eaLnBrk="1" hangingPunct="1">
              <a:spcBef>
                <a:spcPct val="0"/>
              </a:spcBef>
            </a:pPr>
            <a:r>
              <a:rPr lang="en-US" dirty="0" smtClean="0">
                <a:latin typeface="Arial" charset="0"/>
              </a:rPr>
              <a:t>There is a transcript that can be given to participants.  (if</a:t>
            </a:r>
            <a:r>
              <a:rPr lang="en-US" baseline="0" dirty="0" smtClean="0">
                <a:latin typeface="Arial" charset="0"/>
              </a:rPr>
              <a:t> you choose to use the transcript, c</a:t>
            </a:r>
            <a:r>
              <a:rPr lang="en-US" dirty="0" smtClean="0">
                <a:latin typeface="Arial" charset="0"/>
              </a:rPr>
              <a:t>onsider and address how this will</a:t>
            </a:r>
            <a:r>
              <a:rPr lang="en-US" baseline="0" dirty="0" smtClean="0">
                <a:latin typeface="Arial" charset="0"/>
              </a:rPr>
              <a:t> impact the use of a listening task.)</a:t>
            </a:r>
            <a:endParaRPr lang="en-US" dirty="0">
              <a:latin typeface="Arial" charset="0"/>
            </a:endParaRPr>
          </a:p>
          <a:p>
            <a:pPr eaLnBrk="1" hangingPunct="1">
              <a:spcBef>
                <a:spcPct val="0"/>
              </a:spcBef>
            </a:pPr>
            <a:endParaRPr lang="en-US" dirty="0">
              <a:latin typeface="Arial" charset="0"/>
            </a:endParaRPr>
          </a:p>
          <a:p>
            <a:pPr eaLnBrk="1" hangingPunct="1">
              <a:spcBef>
                <a:spcPct val="0"/>
              </a:spcBef>
            </a:pPr>
            <a:endParaRPr lang="en-US" dirty="0">
              <a:latin typeface="Arial" charset="0"/>
            </a:endParaRPr>
          </a:p>
          <a:p>
            <a:pPr eaLnBrk="1" hangingPunct="1">
              <a:spcBef>
                <a:spcPct val="0"/>
              </a:spcBef>
            </a:pPr>
            <a:endParaRPr lang="en-US" dirty="0">
              <a:latin typeface="Arial" charset="0"/>
            </a:endParaRPr>
          </a:p>
        </p:txBody>
      </p:sp>
      <p:sp>
        <p:nvSpPr>
          <p:cNvPr id="27651" name="Shape 208"/>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b"/>
          <a:lstStyle>
            <a:lvl1pPr eaLnBrk="0" hangingPunct="0">
              <a:defRPr sz="1400">
                <a:solidFill>
                  <a:srgbClr val="000000"/>
                </a:solidFill>
                <a:latin typeface="Arial" charset="0"/>
                <a:ea typeface="ＭＳ Ｐゴシック" charset="0"/>
                <a:cs typeface="ＭＳ Ｐゴシック" charset="0"/>
                <a:sym typeface="Arial" charset="0"/>
              </a:defRPr>
            </a:lvl1pPr>
            <a:lvl2pPr marL="742950" indent="-285750" eaLnBrk="0" hangingPunct="0">
              <a:defRPr sz="1400">
                <a:solidFill>
                  <a:srgbClr val="000000"/>
                </a:solidFill>
                <a:latin typeface="Arial" charset="0"/>
                <a:ea typeface="ＭＳ Ｐゴシック" charset="0"/>
                <a:sym typeface="Arial" charset="0"/>
              </a:defRPr>
            </a:lvl2pPr>
            <a:lvl3pPr marL="1143000" indent="-228600" eaLnBrk="0" hangingPunct="0">
              <a:defRPr sz="1400">
                <a:solidFill>
                  <a:srgbClr val="000000"/>
                </a:solidFill>
                <a:latin typeface="Arial" charset="0"/>
                <a:ea typeface="ＭＳ Ｐゴシック" charset="0"/>
                <a:sym typeface="Arial" charset="0"/>
              </a:defRPr>
            </a:lvl3pPr>
            <a:lvl4pPr marL="1600200" indent="-228600" eaLnBrk="0" hangingPunct="0">
              <a:defRPr sz="1400">
                <a:solidFill>
                  <a:srgbClr val="000000"/>
                </a:solidFill>
                <a:latin typeface="Arial" charset="0"/>
                <a:ea typeface="ＭＳ Ｐゴシック" charset="0"/>
                <a:sym typeface="Arial" charset="0"/>
              </a:defRPr>
            </a:lvl4pPr>
            <a:lvl5pPr marL="2057400" indent="-228600" eaLnBrk="0" hangingPunct="0">
              <a:defRPr sz="14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9pPr>
          </a:lstStyle>
          <a:p>
            <a:pPr algn="r" eaLnBrk="1" hangingPunct="1">
              <a:buSzPct val="25000"/>
              <a:buFont typeface="Calibri" charset="0"/>
              <a:buNone/>
            </a:pPr>
            <a:r>
              <a:rPr lang="en-US" sz="1200">
                <a:latin typeface="Calibri" charset="0"/>
                <a:cs typeface="Calibri" charset="0"/>
                <a:sym typeface="Calibri" charset="0"/>
              </a:rPr>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D93B3568-5B2B-8B4A-84A4-6D8B549775EB}" type="datetimeFigureOut">
              <a:rPr lang="en-US" smtClean="0"/>
              <a:t>10/30/14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74CD5D-947B-FD40-80B8-AF17AAEAB105}"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en-US" smtClean="0"/>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3B3568-5B2B-8B4A-84A4-6D8B549775EB}" type="datetimeFigureOut">
              <a:rPr lang="en-US" smtClean="0"/>
              <a:t>10/30/14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74CD5D-947B-FD40-80B8-AF17AAEAB105}" type="slidenum">
              <a:rPr lang="en-US" smtClean="0"/>
              <a:t>‹#›</a:t>
            </a:fld>
            <a:endParaRPr lang="en-US"/>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D93B3568-5B2B-8B4A-84A4-6D8B549775EB}" type="datetimeFigureOut">
              <a:rPr lang="en-US" smtClean="0"/>
              <a:t>10/30/14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74CD5D-947B-FD40-80B8-AF17AAEAB105}"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D93B3568-5B2B-8B4A-84A4-6D8B549775EB}" type="datetimeFigureOut">
              <a:rPr lang="en-US" smtClean="0"/>
              <a:t>10/30/14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74CD5D-947B-FD40-80B8-AF17AAEAB105}"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2_Content with Caption">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457202" y="273050"/>
            <a:ext cx="650974" cy="3612008"/>
          </a:xfrm>
          <a:prstGeom prst="rect">
            <a:avLst/>
          </a:prstGeom>
          <a:noFill/>
          <a:ln>
            <a:noFill/>
          </a:ln>
        </p:spPr>
        <p:txBody>
          <a:bodyPr/>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9" name="Shape 69"/>
          <p:cNvSpPr txBox="1">
            <a:spLocks noGrp="1"/>
          </p:cNvSpPr>
          <p:nvPr>
            <p:ph type="body" idx="1"/>
          </p:nvPr>
        </p:nvSpPr>
        <p:spPr>
          <a:xfrm>
            <a:off x="1108176" y="272155"/>
            <a:ext cx="6499633" cy="5853112"/>
          </a:xfrm>
          <a:prstGeom prst="rect">
            <a:avLst/>
          </a:prstGeom>
          <a:noFill/>
          <a:ln>
            <a:noFill/>
          </a:ln>
        </p:spPr>
        <p:txBody>
          <a:bodyPr/>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25701325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le and Text">
    <p:spTree>
      <p:nvGrpSpPr>
        <p:cNvPr id="1" name=""/>
        <p:cNvGrpSpPr/>
        <p:nvPr/>
      </p:nvGrpSpPr>
      <p:grpSpPr>
        <a:xfrm>
          <a:off x="0" y="0"/>
          <a:ext cx="0" cy="0"/>
          <a:chOff x="0" y="0"/>
          <a:chExt cx="0" cy="0"/>
        </a:xfrm>
      </p:grpSpPr>
      <p:sp>
        <p:nvSpPr>
          <p:cNvPr id="7" name="Rectangle 7"/>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 name="Title 8"/>
          <p:cNvSpPr>
            <a:spLocks noGrp="1"/>
          </p:cNvSpPr>
          <p:nvPr>
            <p:ph type="title"/>
          </p:nvPr>
        </p:nvSpPr>
        <p:spPr>
          <a:xfrm>
            <a:off x="457200" y="359465"/>
            <a:ext cx="8229600" cy="1143000"/>
          </a:xfrm>
          <a:prstGeom prst="rect">
            <a:avLst/>
          </a:prstGeom>
        </p:spPr>
        <p:txBody>
          <a:bodyPr>
            <a:normAutofit/>
          </a:bodyPr>
          <a:lstStyle/>
          <a:p>
            <a:r>
              <a:rPr lang="en-US" smtClean="0"/>
              <a:t>Click to edit Master title style</a:t>
            </a:r>
            <a:endParaRPr lang="en-US"/>
          </a:p>
        </p:txBody>
      </p:sp>
      <p:sp>
        <p:nvSpPr>
          <p:cNvPr id="4" name="Date Placeholder 3"/>
          <p:cNvSpPr>
            <a:spLocks noGrp="1"/>
          </p:cNvSpPr>
          <p:nvPr>
            <p:ph type="dt" sz="half" idx="10"/>
          </p:nvPr>
        </p:nvSpPr>
        <p:spPr/>
        <p:txBody>
          <a:bodyPr/>
          <a:lstStyle>
            <a:lvl1pPr>
              <a:defRPr/>
            </a:lvl1pPr>
          </a:lstStyle>
          <a:p>
            <a:pPr>
              <a:defRPr/>
            </a:pPr>
            <a:fld id="{A479FB3A-9DF5-DF43-A229-4D1609AF4136}" type="datetimeFigureOut">
              <a:rPr lang="en-US" altLang="en-US"/>
              <a:pPr>
                <a:defRPr/>
              </a:pPr>
              <a:t>10/30/14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BB55DFD-253C-5A4A-853D-0798A56BE622}" type="slidenum">
              <a:rPr lang="en-US" altLang="en-US"/>
              <a:pPr>
                <a:defRPr/>
              </a:pPr>
              <a:t>‹#›</a:t>
            </a:fld>
            <a:endParaRPr lang="en-US" altLang="en-US"/>
          </a:p>
        </p:txBody>
      </p:sp>
    </p:spTree>
    <p:extLst>
      <p:ext uri="{BB962C8B-B14F-4D97-AF65-F5344CB8AC3E}">
        <p14:creationId xmlns:p14="http://schemas.microsoft.com/office/powerpoint/2010/main" val="1400393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D93B3568-5B2B-8B4A-84A4-6D8B549775EB}" type="datetimeFigureOut">
              <a:rPr lang="en-US" smtClean="0"/>
              <a:t>10/30/14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74CD5D-947B-FD40-80B8-AF17AAEAB10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US" smtClean="0"/>
              <a:t>Click to edit Master title style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D93B3568-5B2B-8B4A-84A4-6D8B549775EB}" type="datetimeFigureOut">
              <a:rPr lang="en-US" smtClean="0"/>
              <a:t>10/30/14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74CD5D-947B-FD40-80B8-AF17AAEAB105}" type="slidenum">
              <a:rPr lang="en-US" smtClean="0"/>
              <a:t>‹#›</a:t>
            </a:fld>
            <a:endParaRPr lang="en-US"/>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93B3568-5B2B-8B4A-84A4-6D8B549775EB}" type="datetimeFigureOut">
              <a:rPr lang="en-US" smtClean="0"/>
              <a:t>10/30/14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74CD5D-947B-FD40-80B8-AF17AAEAB10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US" smtClean="0"/>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D93B3568-5B2B-8B4A-84A4-6D8B549775EB}" type="datetimeFigureOut">
              <a:rPr lang="en-US" smtClean="0"/>
              <a:t>10/30/14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74CD5D-947B-FD40-80B8-AF17AAEAB10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D93B3568-5B2B-8B4A-84A4-6D8B549775EB}" type="datetimeFigureOut">
              <a:rPr lang="en-US" smtClean="0"/>
              <a:t>10/30/14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74CD5D-947B-FD40-80B8-AF17AAEAB10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D93B3568-5B2B-8B4A-84A4-6D8B549775EB}" type="datetimeFigureOut">
              <a:rPr lang="en-US" smtClean="0"/>
              <a:t>10/30/14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74CD5D-947B-FD40-80B8-AF17AAEAB10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3B3568-5B2B-8B4A-84A4-6D8B549775EB}" type="datetimeFigureOut">
              <a:rPr lang="en-US" smtClean="0"/>
              <a:t>10/30/14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74CD5D-947B-FD40-80B8-AF17AAEAB10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3B3568-5B2B-8B4A-84A4-6D8B549775EB}" type="datetimeFigureOut">
              <a:rPr lang="en-US" smtClean="0"/>
              <a:t>10/30/14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74CD5D-947B-FD40-80B8-AF17AAEAB10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fld id="{D93B3568-5B2B-8B4A-84A4-6D8B549775EB}" type="datetimeFigureOut">
              <a:rPr lang="en-US" smtClean="0"/>
              <a:t>10/30/14</a:t>
            </a:fld>
            <a:endParaRPr lang="en-US"/>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fld id="{D474CD5D-947B-FD40-80B8-AF17AAEAB105}"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Lst>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8.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1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xml"/><Relationship Id="rId5" Type="http://schemas.openxmlformats.org/officeDocument/2006/relationships/image" Target="../media/image12.png"/><Relationship Id="rId1" Type="http://schemas.microsoft.com/office/2007/relationships/media" Target="../media/media1.mp4"/><Relationship Id="rId2" Type="http://schemas.openxmlformats.org/officeDocument/2006/relationships/video" Target="../media/media1.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69988" y="2308225"/>
            <a:ext cx="6648450" cy="1754188"/>
          </a:xfrm>
          <a:prstGeom prst="rect">
            <a:avLst/>
          </a:prstGeom>
          <a:noFill/>
        </p:spPr>
        <p:txBody>
          <a:bodyPr>
            <a:spAutoFit/>
          </a:bodyPr>
          <a:lstStyle/>
          <a:p>
            <a:pPr fontAlgn="auto">
              <a:spcBef>
                <a:spcPts val="0"/>
              </a:spcBef>
              <a:spcAft>
                <a:spcPts val="0"/>
              </a:spcAft>
              <a:defRPr/>
            </a:pPr>
            <a:r>
              <a:rPr lang="en-US" sz="3600" b="1" dirty="0">
                <a:solidFill>
                  <a:schemeClr val="tx2">
                    <a:lumMod val="75000"/>
                    <a:lumOff val="25000"/>
                  </a:schemeClr>
                </a:solidFill>
                <a:latin typeface="Century Gothic"/>
                <a:ea typeface="+mn-ea"/>
                <a:cs typeface="Century Gothic"/>
              </a:rPr>
              <a:t> LANGUAGE</a:t>
            </a:r>
          </a:p>
          <a:p>
            <a:pPr algn="ctr" fontAlgn="auto">
              <a:spcBef>
                <a:spcPts val="0"/>
              </a:spcBef>
              <a:spcAft>
                <a:spcPts val="0"/>
              </a:spcAft>
              <a:defRPr/>
            </a:pPr>
            <a:r>
              <a:rPr lang="en-US" sz="3600" b="1" dirty="0">
                <a:solidFill>
                  <a:schemeClr val="tx2">
                    <a:lumMod val="75000"/>
                    <a:lumOff val="25000"/>
                  </a:schemeClr>
                </a:solidFill>
                <a:latin typeface="Century Gothic"/>
                <a:ea typeface="+mn-ea"/>
                <a:cs typeface="Century Gothic"/>
              </a:rPr>
              <a:t> LITERACY </a:t>
            </a:r>
          </a:p>
          <a:p>
            <a:pPr algn="r" fontAlgn="auto">
              <a:spcBef>
                <a:spcPts val="0"/>
              </a:spcBef>
              <a:spcAft>
                <a:spcPts val="0"/>
              </a:spcAft>
              <a:defRPr/>
            </a:pPr>
            <a:r>
              <a:rPr lang="en-US" sz="3600" b="1" dirty="0">
                <a:solidFill>
                  <a:schemeClr val="tx2">
                    <a:lumMod val="75000"/>
                    <a:lumOff val="25000"/>
                  </a:schemeClr>
                </a:solidFill>
                <a:latin typeface="Century Gothic"/>
                <a:ea typeface="+mn-ea"/>
                <a:cs typeface="Century Gothic"/>
              </a:rPr>
              <a:t>LEARNING</a:t>
            </a:r>
          </a:p>
        </p:txBody>
      </p:sp>
      <p:sp>
        <p:nvSpPr>
          <p:cNvPr id="15363" name="Subtitle 2"/>
          <p:cNvSpPr>
            <a:spLocks noGrp="1"/>
          </p:cNvSpPr>
          <p:nvPr>
            <p:ph type="subTitle" idx="1"/>
          </p:nvPr>
        </p:nvSpPr>
        <p:spPr>
          <a:xfrm>
            <a:off x="1169988" y="6367463"/>
            <a:ext cx="8077200" cy="514350"/>
          </a:xfrm>
        </p:spPr>
        <p:txBody>
          <a:bodyPr/>
          <a:lstStyle/>
          <a:p>
            <a:pPr algn="l" fontAlgn="auto">
              <a:lnSpc>
                <a:spcPct val="140000"/>
              </a:lnSpc>
              <a:spcAft>
                <a:spcPts val="0"/>
              </a:spcAft>
              <a:buClr>
                <a:srgbClr val="6FB7D7"/>
              </a:buClr>
              <a:defRPr/>
            </a:pPr>
            <a:r>
              <a:rPr lang="en-US" b="1" dirty="0" smtClean="0">
                <a:solidFill>
                  <a:schemeClr val="tx2">
                    <a:lumMod val="75000"/>
                    <a:lumOff val="25000"/>
                  </a:schemeClr>
                </a:solidFill>
                <a:latin typeface="Century Gothic"/>
                <a:cs typeface="Century Gothic"/>
              </a:rPr>
              <a:t>MULTILINGUAL </a:t>
            </a:r>
            <a:r>
              <a:rPr lang="en-US" b="1" dirty="0">
                <a:solidFill>
                  <a:schemeClr val="tx2">
                    <a:lumMod val="75000"/>
                    <a:lumOff val="25000"/>
                  </a:schemeClr>
                </a:solidFill>
                <a:latin typeface="Century Gothic"/>
                <a:cs typeface="Century Gothic"/>
              </a:rPr>
              <a:t>&amp; </a:t>
            </a:r>
            <a:r>
              <a:rPr lang="en-US" b="1" dirty="0" smtClean="0">
                <a:solidFill>
                  <a:schemeClr val="tx2">
                    <a:lumMod val="75000"/>
                    <a:lumOff val="25000"/>
                  </a:schemeClr>
                </a:solidFill>
                <a:latin typeface="Century Gothic"/>
                <a:cs typeface="Century Gothic"/>
              </a:rPr>
              <a:t>MULTICULTURAL </a:t>
            </a:r>
            <a:r>
              <a:rPr lang="en-US" b="1" dirty="0">
                <a:solidFill>
                  <a:schemeClr val="tx2">
                    <a:lumMod val="75000"/>
                    <a:lumOff val="25000"/>
                  </a:schemeClr>
                </a:solidFill>
                <a:latin typeface="Century Gothic"/>
                <a:cs typeface="Century Gothic"/>
              </a:rPr>
              <a:t>EDUCATION DEPARTMENT</a:t>
            </a:r>
          </a:p>
          <a:p>
            <a:pPr algn="l" fontAlgn="auto">
              <a:lnSpc>
                <a:spcPct val="140000"/>
              </a:lnSpc>
              <a:spcAft>
                <a:spcPts val="0"/>
              </a:spcAft>
              <a:buClr>
                <a:srgbClr val="6FB7D7"/>
              </a:buClr>
              <a:buFont typeface="Wingdings 2" charset="0"/>
              <a:buNone/>
              <a:defRPr/>
            </a:pPr>
            <a:endParaRPr lang="en-US" b="1" dirty="0">
              <a:solidFill>
                <a:srgbClr val="595959"/>
              </a:solidFill>
              <a:latin typeface="Century Gothic"/>
              <a:cs typeface="Century Gothic"/>
            </a:endParaRPr>
          </a:p>
          <a:p>
            <a:pPr algn="l" fontAlgn="auto">
              <a:lnSpc>
                <a:spcPct val="140000"/>
              </a:lnSpc>
              <a:spcAft>
                <a:spcPts val="0"/>
              </a:spcAft>
              <a:buClr>
                <a:srgbClr val="6FB7D7"/>
              </a:buClr>
              <a:buFont typeface="Wingdings 2" charset="0"/>
              <a:buNone/>
              <a:defRPr/>
            </a:pPr>
            <a:endParaRPr lang="en-US" b="1" dirty="0">
              <a:solidFill>
                <a:srgbClr val="595959"/>
              </a:solidFill>
              <a:latin typeface="Century Gothic"/>
              <a:cs typeface="Century Gothic"/>
            </a:endParaRPr>
          </a:p>
          <a:p>
            <a:pPr algn="l" fontAlgn="auto">
              <a:lnSpc>
                <a:spcPct val="140000"/>
              </a:lnSpc>
              <a:spcAft>
                <a:spcPts val="0"/>
              </a:spcAft>
              <a:buClr>
                <a:srgbClr val="6FB7D7"/>
              </a:buClr>
              <a:buFont typeface="Wingdings 2" charset="0"/>
              <a:buNone/>
              <a:defRPr/>
            </a:pPr>
            <a:endParaRPr lang="en-US" b="1" dirty="0">
              <a:solidFill>
                <a:srgbClr val="595959"/>
              </a:solidFill>
              <a:latin typeface="Century Gothic"/>
              <a:cs typeface="Century Gothic"/>
            </a:endParaRPr>
          </a:p>
          <a:p>
            <a:pPr algn="l" fontAlgn="auto">
              <a:lnSpc>
                <a:spcPct val="140000"/>
              </a:lnSpc>
              <a:spcAft>
                <a:spcPts val="0"/>
              </a:spcAft>
              <a:buClr>
                <a:srgbClr val="6FB7D7"/>
              </a:buClr>
              <a:buFont typeface="Wingdings 2" charset="0"/>
              <a:buNone/>
              <a:defRPr/>
            </a:pPr>
            <a:endParaRPr lang="en-US" b="1" dirty="0">
              <a:solidFill>
                <a:srgbClr val="595959"/>
              </a:solidFill>
              <a:latin typeface="Century Gothic"/>
              <a:cs typeface="Century Gothic"/>
            </a:endParaRPr>
          </a:p>
        </p:txBody>
      </p:sp>
      <p:pic>
        <p:nvPicPr>
          <p:cNvPr id="1024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5783263"/>
            <a:ext cx="681038"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Subtitle 2"/>
          <p:cNvSpPr txBox="1">
            <a:spLocks/>
          </p:cNvSpPr>
          <p:nvPr/>
        </p:nvSpPr>
        <p:spPr bwMode="auto">
          <a:xfrm>
            <a:off x="1270000" y="4219575"/>
            <a:ext cx="6548438" cy="156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rgbClr val="000000"/>
                </a:solidFill>
                <a:latin typeface="Arial" charset="0"/>
                <a:ea typeface="ＭＳ Ｐゴシック" charset="0"/>
                <a:cs typeface="ＭＳ Ｐゴシック" charset="0"/>
                <a:sym typeface="Arial" charset="0"/>
              </a:defRPr>
            </a:lvl1pPr>
            <a:lvl2pPr marL="742950" indent="-285750" eaLnBrk="0" hangingPunct="0">
              <a:defRPr sz="1400">
                <a:solidFill>
                  <a:srgbClr val="000000"/>
                </a:solidFill>
                <a:latin typeface="Arial" charset="0"/>
                <a:ea typeface="ＭＳ Ｐゴシック" charset="0"/>
                <a:sym typeface="Arial" charset="0"/>
              </a:defRPr>
            </a:lvl2pPr>
            <a:lvl3pPr marL="1143000" indent="-228600" eaLnBrk="0" hangingPunct="0">
              <a:defRPr sz="1400">
                <a:solidFill>
                  <a:srgbClr val="000000"/>
                </a:solidFill>
                <a:latin typeface="Arial" charset="0"/>
                <a:ea typeface="ＭＳ Ｐゴシック" charset="0"/>
                <a:sym typeface="Arial" charset="0"/>
              </a:defRPr>
            </a:lvl3pPr>
            <a:lvl4pPr marL="1600200" indent="-228600" eaLnBrk="0" hangingPunct="0">
              <a:defRPr sz="1400">
                <a:solidFill>
                  <a:srgbClr val="000000"/>
                </a:solidFill>
                <a:latin typeface="Arial" charset="0"/>
                <a:ea typeface="ＭＳ Ｐゴシック" charset="0"/>
                <a:sym typeface="Arial" charset="0"/>
              </a:defRPr>
            </a:lvl4pPr>
            <a:lvl5pPr marL="2057400" indent="-228600" eaLnBrk="0" hangingPunct="0">
              <a:defRPr sz="14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9pPr>
          </a:lstStyle>
          <a:p>
            <a:pPr algn="ctr" eaLnBrk="1" hangingPunct="1">
              <a:lnSpc>
                <a:spcPct val="140000"/>
              </a:lnSpc>
              <a:spcBef>
                <a:spcPts val="300"/>
              </a:spcBef>
              <a:buClr>
                <a:srgbClr val="6FB7D7"/>
              </a:buClr>
              <a:buSzPct val="110000"/>
            </a:pPr>
            <a:r>
              <a:rPr lang="en-US" sz="3200" b="1" dirty="0" smtClean="0">
                <a:solidFill>
                  <a:schemeClr val="tx1"/>
                </a:solidFill>
                <a:latin typeface="Century Gothic" charset="0"/>
                <a:cs typeface="Century Gothic" charset="0"/>
              </a:rPr>
              <a:t>Session 3: CA </a:t>
            </a:r>
            <a:r>
              <a:rPr lang="en-US" sz="3200" b="1" dirty="0">
                <a:solidFill>
                  <a:schemeClr val="tx1"/>
                </a:solidFill>
                <a:latin typeface="Century Gothic" charset="0"/>
                <a:cs typeface="Century Gothic" charset="0"/>
              </a:rPr>
              <a:t>ELD </a:t>
            </a:r>
            <a:r>
              <a:rPr lang="en-US" sz="3200" b="1" dirty="0" smtClean="0">
                <a:solidFill>
                  <a:schemeClr val="tx1"/>
                </a:solidFill>
                <a:latin typeface="Century Gothic" charset="0"/>
                <a:cs typeface="Century Gothic" charset="0"/>
              </a:rPr>
              <a:t>Standards </a:t>
            </a:r>
          </a:p>
          <a:p>
            <a:pPr algn="ctr" eaLnBrk="1" hangingPunct="1">
              <a:lnSpc>
                <a:spcPct val="140000"/>
              </a:lnSpc>
              <a:spcBef>
                <a:spcPts val="300"/>
              </a:spcBef>
              <a:buClr>
                <a:srgbClr val="6FB7D7"/>
              </a:buClr>
              <a:buSzPct val="110000"/>
            </a:pPr>
            <a:r>
              <a:rPr lang="en-US" sz="3200" b="1" dirty="0" smtClean="0">
                <a:solidFill>
                  <a:schemeClr val="tx1"/>
                </a:solidFill>
                <a:latin typeface="Century Gothic" charset="0"/>
                <a:cs typeface="Century Gothic" charset="0"/>
              </a:rPr>
              <a:t>Theory and Research </a:t>
            </a:r>
            <a:endParaRPr lang="en-US" sz="3200" b="1" dirty="0">
              <a:solidFill>
                <a:schemeClr val="tx1"/>
              </a:solidFill>
              <a:latin typeface="Century Gothic" charset="0"/>
              <a:cs typeface="Century Gothic" charset="0"/>
            </a:endParaRPr>
          </a:p>
          <a:p>
            <a:pPr algn="ctr" eaLnBrk="1" hangingPunct="1">
              <a:lnSpc>
                <a:spcPct val="140000"/>
              </a:lnSpc>
              <a:spcBef>
                <a:spcPts val="300"/>
              </a:spcBef>
              <a:buClr>
                <a:srgbClr val="6FB7D7"/>
              </a:buClr>
              <a:buSzPct val="110000"/>
            </a:pPr>
            <a:r>
              <a:rPr lang="en-US" sz="2400" b="1" dirty="0" smtClean="0">
                <a:solidFill>
                  <a:schemeClr val="tx1"/>
                </a:solidFill>
                <a:latin typeface="Century Gothic" charset="0"/>
                <a:cs typeface="Century Gothic" charset="0"/>
              </a:rPr>
              <a:t> </a:t>
            </a:r>
            <a:endParaRPr lang="en-US" sz="2400" b="1" dirty="0">
              <a:solidFill>
                <a:schemeClr val="tx1"/>
              </a:solidFill>
              <a:latin typeface="Century Gothic" charset="0"/>
              <a:cs typeface="Century Gothic" charset="0"/>
            </a:endParaRPr>
          </a:p>
        </p:txBody>
      </p:sp>
      <p:sp>
        <p:nvSpPr>
          <p:cNvPr id="10245" name="TextBox 1"/>
          <p:cNvSpPr txBox="1">
            <a:spLocks noChangeArrowheads="1"/>
          </p:cNvSpPr>
          <p:nvPr/>
        </p:nvSpPr>
        <p:spPr bwMode="auto">
          <a:xfrm>
            <a:off x="-1581150" y="496252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rgbClr val="000000"/>
                </a:solidFill>
                <a:latin typeface="Arial" charset="0"/>
                <a:ea typeface="ＭＳ Ｐゴシック" charset="0"/>
                <a:cs typeface="ＭＳ Ｐゴシック" charset="0"/>
                <a:sym typeface="Arial" charset="0"/>
              </a:defRPr>
            </a:lvl1pPr>
            <a:lvl2pPr marL="742950" indent="-285750" eaLnBrk="0" hangingPunct="0">
              <a:defRPr sz="1400">
                <a:solidFill>
                  <a:srgbClr val="000000"/>
                </a:solidFill>
                <a:latin typeface="Arial" charset="0"/>
                <a:ea typeface="ＭＳ Ｐゴシック" charset="0"/>
                <a:sym typeface="Arial" charset="0"/>
              </a:defRPr>
            </a:lvl2pPr>
            <a:lvl3pPr marL="1143000" indent="-228600" eaLnBrk="0" hangingPunct="0">
              <a:defRPr sz="1400">
                <a:solidFill>
                  <a:srgbClr val="000000"/>
                </a:solidFill>
                <a:latin typeface="Arial" charset="0"/>
                <a:ea typeface="ＭＳ Ｐゴシック" charset="0"/>
                <a:sym typeface="Arial" charset="0"/>
              </a:defRPr>
            </a:lvl3pPr>
            <a:lvl4pPr marL="1600200" indent="-228600" eaLnBrk="0" hangingPunct="0">
              <a:defRPr sz="1400">
                <a:solidFill>
                  <a:srgbClr val="000000"/>
                </a:solidFill>
                <a:latin typeface="Arial" charset="0"/>
                <a:ea typeface="ＭＳ Ｐゴシック" charset="0"/>
                <a:sym typeface="Arial" charset="0"/>
              </a:defRPr>
            </a:lvl4pPr>
            <a:lvl5pPr marL="2057400" indent="-228600" eaLnBrk="0" hangingPunct="0">
              <a:defRPr sz="14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9pPr>
          </a:lstStyle>
          <a:p>
            <a:pPr eaLnBrk="1" hangingPunct="1"/>
            <a:endParaRPr lang="en-US" sz="1800">
              <a:solidFill>
                <a:schemeClr val="tx1"/>
              </a:solidFill>
              <a:latin typeface="News Gothic MT" charset="0"/>
            </a:endParaRPr>
          </a:p>
        </p:txBody>
      </p:sp>
      <p:sp>
        <p:nvSpPr>
          <p:cNvPr id="10246" name="TextBox 1"/>
          <p:cNvSpPr txBox="1">
            <a:spLocks noChangeArrowheads="1"/>
          </p:cNvSpPr>
          <p:nvPr/>
        </p:nvSpPr>
        <p:spPr bwMode="auto">
          <a:xfrm>
            <a:off x="-1354138" y="3994150"/>
            <a:ext cx="185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rgbClr val="000000"/>
                </a:solidFill>
                <a:latin typeface="Arial" charset="0"/>
                <a:ea typeface="ＭＳ Ｐゴシック" charset="0"/>
                <a:cs typeface="ＭＳ Ｐゴシック" charset="0"/>
                <a:sym typeface="Arial" charset="0"/>
              </a:defRPr>
            </a:lvl1pPr>
            <a:lvl2pPr marL="742950" indent="-285750" eaLnBrk="0" hangingPunct="0">
              <a:defRPr sz="1400">
                <a:solidFill>
                  <a:srgbClr val="000000"/>
                </a:solidFill>
                <a:latin typeface="Arial" charset="0"/>
                <a:ea typeface="ＭＳ Ｐゴシック" charset="0"/>
                <a:sym typeface="Arial" charset="0"/>
              </a:defRPr>
            </a:lvl2pPr>
            <a:lvl3pPr marL="1143000" indent="-228600" eaLnBrk="0" hangingPunct="0">
              <a:defRPr sz="1400">
                <a:solidFill>
                  <a:srgbClr val="000000"/>
                </a:solidFill>
                <a:latin typeface="Arial" charset="0"/>
                <a:ea typeface="ＭＳ Ｐゴシック" charset="0"/>
                <a:sym typeface="Arial" charset="0"/>
              </a:defRPr>
            </a:lvl3pPr>
            <a:lvl4pPr marL="1600200" indent="-228600" eaLnBrk="0" hangingPunct="0">
              <a:defRPr sz="1400">
                <a:solidFill>
                  <a:srgbClr val="000000"/>
                </a:solidFill>
                <a:latin typeface="Arial" charset="0"/>
                <a:ea typeface="ＭＳ Ｐゴシック" charset="0"/>
                <a:sym typeface="Arial" charset="0"/>
              </a:defRPr>
            </a:lvl4pPr>
            <a:lvl5pPr marL="2057400" indent="-228600" eaLnBrk="0" hangingPunct="0">
              <a:defRPr sz="14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9pPr>
          </a:lstStyle>
          <a:p>
            <a:pPr eaLnBrk="1" hangingPunct="1"/>
            <a:endParaRPr lang="en-US" sz="1800">
              <a:solidFill>
                <a:schemeClr val="tx1"/>
              </a:solidFill>
              <a:latin typeface="News Gothic MT" charset="0"/>
            </a:endParaRPr>
          </a:p>
        </p:txBody>
      </p:sp>
      <p:pic>
        <p:nvPicPr>
          <p:cNvPr id="10247"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25825" y="304800"/>
            <a:ext cx="2411413"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5794570"/>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hape 210"/>
          <p:cNvSpPr txBox="1">
            <a:spLocks noGrp="1"/>
          </p:cNvSpPr>
          <p:nvPr>
            <p:ph type="body" idx="1"/>
          </p:nvPr>
        </p:nvSpPr>
        <p:spPr>
          <a:xfrm>
            <a:off x="549275" y="215900"/>
            <a:ext cx="8042275" cy="4343400"/>
          </a:xfrm>
        </p:spPr>
        <p:txBody>
          <a:bodyPr tIns="45700" bIns="45700"/>
          <a:lstStyle>
            <a:lvl1pPr>
              <a:defRPr sz="1400">
                <a:solidFill>
                  <a:srgbClr val="000000"/>
                </a:solidFill>
                <a:latin typeface="Arial" charset="0"/>
                <a:ea typeface="ＭＳ Ｐゴシック" charset="0"/>
                <a:cs typeface="Arial" charset="0"/>
                <a:sym typeface="Arial" charset="0"/>
              </a:defRPr>
            </a:lvl1pPr>
            <a:lvl2pPr>
              <a:defRPr sz="1400">
                <a:solidFill>
                  <a:srgbClr val="000000"/>
                </a:solidFill>
                <a:latin typeface="Arial" charset="0"/>
                <a:ea typeface="Arial" charset="0"/>
                <a:cs typeface="Arial" charset="0"/>
                <a:sym typeface="Arial" charset="0"/>
              </a:defRPr>
            </a:lvl2pPr>
            <a:lvl3pPr>
              <a:defRPr sz="1400">
                <a:solidFill>
                  <a:srgbClr val="000000"/>
                </a:solidFill>
                <a:latin typeface="Arial" charset="0"/>
                <a:ea typeface="Arial" charset="0"/>
                <a:cs typeface="Arial" charset="0"/>
                <a:sym typeface="Arial" charset="0"/>
              </a:defRPr>
            </a:lvl3pPr>
            <a:lvl4pPr>
              <a:defRPr sz="1400">
                <a:solidFill>
                  <a:srgbClr val="000000"/>
                </a:solidFill>
                <a:latin typeface="Arial" charset="0"/>
                <a:ea typeface="Arial" charset="0"/>
                <a:cs typeface="Arial" charset="0"/>
                <a:sym typeface="Arial" charset="0"/>
              </a:defRPr>
            </a:lvl4pPr>
            <a:lvl5pPr>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marL="0" indent="0" algn="ctr" eaLnBrk="1" hangingPunct="1">
              <a:spcBef>
                <a:spcPct val="0"/>
              </a:spcBef>
              <a:buClr>
                <a:srgbClr val="595959"/>
              </a:buClr>
              <a:buSzPct val="25000"/>
              <a:buFont typeface="Questrial" charset="0"/>
              <a:buNone/>
            </a:pPr>
            <a:r>
              <a:rPr lang="en-US" sz="3200" dirty="0">
                <a:solidFill>
                  <a:srgbClr val="595959"/>
                </a:solidFill>
                <a:latin typeface="Century Gothic" charset="0"/>
                <a:cs typeface="Century Gothic" charset="0"/>
                <a:sym typeface="Questrial" charset="0"/>
              </a:rPr>
              <a:t>Share with an elbow partner a thought around what Lily Wong </a:t>
            </a:r>
            <a:r>
              <a:rPr lang="en-US" sz="3200" dirty="0" smtClean="0">
                <a:solidFill>
                  <a:srgbClr val="595959"/>
                </a:solidFill>
                <a:latin typeface="Century Gothic" charset="0"/>
                <a:cs typeface="Century Gothic" charset="0"/>
                <a:sym typeface="Questrial" charset="0"/>
              </a:rPr>
              <a:t>Fillmore stated </a:t>
            </a:r>
            <a:r>
              <a:rPr lang="en-US" sz="3200" dirty="0">
                <a:solidFill>
                  <a:srgbClr val="595959"/>
                </a:solidFill>
                <a:latin typeface="Century Gothic" charset="0"/>
                <a:cs typeface="Century Gothic" charset="0"/>
                <a:sym typeface="Questrial" charset="0"/>
              </a:rPr>
              <a:t>that resonated with you.</a:t>
            </a:r>
          </a:p>
        </p:txBody>
      </p:sp>
      <p:pic>
        <p:nvPicPr>
          <p:cNvPr id="28674" name="Shape 211"/>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0588" y="2303463"/>
            <a:ext cx="4437062" cy="3314700"/>
          </a:xfrm>
          <a:prstGeom prst="rect">
            <a:avLst/>
          </a:prstGeom>
          <a:noFill/>
          <a:ln w="19050">
            <a:solidFill>
              <a:srgbClr val="205C77"/>
            </a:solidFill>
            <a:round/>
            <a:headEnd/>
            <a:tailEnd/>
          </a:ln>
          <a:extLst>
            <a:ext uri="{909E8E84-426E-40dd-AFC4-6F175D3DCCD1}">
              <a14:hiddenFill xmlns:a14="http://schemas.microsoft.com/office/drawing/2010/main">
                <a:solidFill>
                  <a:srgbClr val="FFFFFF"/>
                </a:solidFill>
              </a14:hiddenFill>
            </a:ext>
          </a:extLst>
        </p:spPr>
      </p:pic>
      <p:sp>
        <p:nvSpPr>
          <p:cNvPr id="212" name="Shape 212"/>
          <p:cNvSpPr txBox="1">
            <a:spLocks noChangeArrowheads="1"/>
          </p:cNvSpPr>
          <p:nvPr/>
        </p:nvSpPr>
        <p:spPr bwMode="auto">
          <a:xfrm>
            <a:off x="22225" y="6178550"/>
            <a:ext cx="2690813" cy="646113"/>
          </a:xfrm>
          <a:prstGeom prst="rect">
            <a:avLst/>
          </a:prstGeom>
          <a:solidFill>
            <a:srgbClr val="FFD2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sz="1400">
                <a:solidFill>
                  <a:srgbClr val="000000"/>
                </a:solidFill>
                <a:latin typeface="Arial" charset="0"/>
                <a:ea typeface="ＭＳ Ｐゴシック" charset="0"/>
                <a:cs typeface="ＭＳ Ｐゴシック" charset="0"/>
                <a:sym typeface="Arial" charset="0"/>
              </a:defRPr>
            </a:lvl1pPr>
            <a:lvl2pPr marL="742950" indent="-285750" eaLnBrk="0" hangingPunct="0">
              <a:defRPr sz="1400">
                <a:solidFill>
                  <a:srgbClr val="000000"/>
                </a:solidFill>
                <a:latin typeface="Arial" charset="0"/>
                <a:ea typeface="ＭＳ Ｐゴシック" charset="0"/>
                <a:sym typeface="Arial" charset="0"/>
              </a:defRPr>
            </a:lvl2pPr>
            <a:lvl3pPr marL="1143000" indent="-228600" eaLnBrk="0" hangingPunct="0">
              <a:defRPr sz="1400">
                <a:solidFill>
                  <a:srgbClr val="000000"/>
                </a:solidFill>
                <a:latin typeface="Arial" charset="0"/>
                <a:ea typeface="ＭＳ Ｐゴシック" charset="0"/>
                <a:sym typeface="Arial" charset="0"/>
              </a:defRPr>
            </a:lvl3pPr>
            <a:lvl4pPr marL="1600200" indent="-228600" eaLnBrk="0" hangingPunct="0">
              <a:defRPr sz="1400">
                <a:solidFill>
                  <a:srgbClr val="000000"/>
                </a:solidFill>
                <a:latin typeface="Arial" charset="0"/>
                <a:ea typeface="ＭＳ Ｐゴシック" charset="0"/>
                <a:sym typeface="Arial" charset="0"/>
              </a:defRPr>
            </a:lvl4pPr>
            <a:lvl5pPr marL="2057400" indent="-228600" eaLnBrk="0" hangingPunct="0">
              <a:defRPr sz="14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9pPr>
          </a:lstStyle>
          <a:p>
            <a:pPr eaLnBrk="1" hangingPunct="1">
              <a:buClr>
                <a:srgbClr val="000000"/>
              </a:buClr>
              <a:buSzPct val="25000"/>
              <a:buFont typeface="Arial" charset="0"/>
              <a:buNone/>
            </a:pPr>
            <a:r>
              <a:rPr lang="en-US" sz="1800" b="1">
                <a:latin typeface="Century Gothic" charset="0"/>
                <a:cs typeface="Century Gothic" charset="0"/>
              </a:rPr>
              <a:t>Instructional Strategy:</a:t>
            </a:r>
          </a:p>
          <a:p>
            <a:pPr eaLnBrk="1" hangingPunct="1">
              <a:buClr>
                <a:srgbClr val="000000"/>
              </a:buClr>
              <a:buSzPct val="25000"/>
              <a:buFont typeface="Arial" charset="0"/>
              <a:buNone/>
            </a:pPr>
            <a:r>
              <a:rPr lang="en-US" sz="1800">
                <a:latin typeface="Century Gothic" charset="0"/>
                <a:cs typeface="Century Gothic" charset="0"/>
              </a:rPr>
              <a:t>Elbow Partners</a:t>
            </a:r>
          </a:p>
        </p:txBody>
      </p:sp>
    </p:spTree>
    <p:extLst>
      <p:ext uri="{BB962C8B-B14F-4D97-AF65-F5344CB8AC3E}">
        <p14:creationId xmlns:p14="http://schemas.microsoft.com/office/powerpoint/2010/main" val="2351419852"/>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hape 217"/>
          <p:cNvSpPr txBox="1">
            <a:spLocks noGrp="1"/>
          </p:cNvSpPr>
          <p:nvPr>
            <p:ph type="title"/>
          </p:nvPr>
        </p:nvSpPr>
        <p:spPr>
          <a:xfrm>
            <a:off x="0" y="107950"/>
            <a:ext cx="9144000" cy="1055688"/>
          </a:xfrm>
        </p:spPr>
        <p:txBody>
          <a:bodyPr tIns="45700" bIns="45700"/>
          <a:lstStyle/>
          <a:p>
            <a:pPr eaLnBrk="1" hangingPunct="1">
              <a:spcBef>
                <a:spcPct val="0"/>
              </a:spcBef>
              <a:buSzPct val="25000"/>
              <a:buFont typeface="Questrial" charset="0"/>
              <a:buNone/>
            </a:pPr>
            <a:r>
              <a:rPr lang="en-US" sz="4200" b="1" dirty="0">
                <a:solidFill>
                  <a:schemeClr val="accent1"/>
                </a:solidFill>
                <a:latin typeface="Century Gothic" charset="0"/>
                <a:cs typeface="Century Gothic" charset="0"/>
                <a:sym typeface="Questrial" charset="0"/>
              </a:rPr>
              <a:t>Purpose of 2012 CA ELD Standards</a:t>
            </a:r>
          </a:p>
        </p:txBody>
      </p:sp>
      <p:sp>
        <p:nvSpPr>
          <p:cNvPr id="30722" name="Shape 218"/>
          <p:cNvSpPr txBox="1">
            <a:spLocks noGrp="1"/>
          </p:cNvSpPr>
          <p:nvPr>
            <p:ph type="body" idx="1"/>
          </p:nvPr>
        </p:nvSpPr>
        <p:spPr>
          <a:xfrm>
            <a:off x="333375" y="1360488"/>
            <a:ext cx="8451850" cy="4583112"/>
          </a:xfrm>
        </p:spPr>
        <p:txBody>
          <a:bodyPr tIns="45700" bIns="45700"/>
          <a:lstStyle>
            <a:lvl1pPr marL="349250" indent="-349250">
              <a:defRPr sz="1400">
                <a:solidFill>
                  <a:srgbClr val="000000"/>
                </a:solidFill>
                <a:latin typeface="Arial" charset="0"/>
                <a:ea typeface="ＭＳ Ｐゴシック" charset="0"/>
                <a:cs typeface="Arial" charset="0"/>
                <a:sym typeface="Arial" charset="0"/>
              </a:defRPr>
            </a:lvl1pPr>
            <a:lvl2pPr>
              <a:defRPr sz="1400">
                <a:solidFill>
                  <a:srgbClr val="000000"/>
                </a:solidFill>
                <a:latin typeface="Arial" charset="0"/>
                <a:ea typeface="Arial" charset="0"/>
                <a:cs typeface="Arial" charset="0"/>
                <a:sym typeface="Arial" charset="0"/>
              </a:defRPr>
            </a:lvl2pPr>
            <a:lvl3pPr>
              <a:defRPr sz="1400">
                <a:solidFill>
                  <a:srgbClr val="000000"/>
                </a:solidFill>
                <a:latin typeface="Arial" charset="0"/>
                <a:ea typeface="Arial" charset="0"/>
                <a:cs typeface="Arial" charset="0"/>
                <a:sym typeface="Arial" charset="0"/>
              </a:defRPr>
            </a:lvl3pPr>
            <a:lvl4pPr>
              <a:defRPr sz="1400">
                <a:solidFill>
                  <a:srgbClr val="000000"/>
                </a:solidFill>
                <a:latin typeface="Arial" charset="0"/>
                <a:ea typeface="Arial" charset="0"/>
                <a:cs typeface="Arial" charset="0"/>
                <a:sym typeface="Arial" charset="0"/>
              </a:defRPr>
            </a:lvl4pPr>
            <a:lvl5pPr>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lnSpc>
                <a:spcPct val="90000"/>
              </a:lnSpc>
              <a:spcBef>
                <a:spcPct val="0"/>
              </a:spcBef>
              <a:buClr>
                <a:srgbClr val="6FB7D7"/>
              </a:buClr>
              <a:buSzPct val="110000"/>
              <a:buFont typeface="Questrial" charset="0"/>
              <a:buChar char="●"/>
            </a:pPr>
            <a:r>
              <a:rPr lang="en-US" sz="2400" dirty="0">
                <a:solidFill>
                  <a:srgbClr val="595959"/>
                </a:solidFill>
                <a:latin typeface="Century Gothic"/>
                <a:cs typeface="Century Gothic"/>
                <a:sym typeface="Questrial" charset="0"/>
              </a:rPr>
              <a:t>Designed </a:t>
            </a:r>
            <a:r>
              <a:rPr lang="en-US" sz="2400" b="1" dirty="0">
                <a:solidFill>
                  <a:srgbClr val="595959"/>
                </a:solidFill>
                <a:latin typeface="Century Gothic"/>
                <a:cs typeface="Century Gothic"/>
                <a:sym typeface="Questrial" charset="0"/>
              </a:rPr>
              <a:t>to be used in tandem </a:t>
            </a:r>
            <a:r>
              <a:rPr lang="en-US" sz="2400" dirty="0">
                <a:solidFill>
                  <a:srgbClr val="595959"/>
                </a:solidFill>
                <a:latin typeface="Century Gothic"/>
                <a:cs typeface="Century Gothic"/>
                <a:sym typeface="Questrial" charset="0"/>
              </a:rPr>
              <a:t>with CCSS for ELA &amp; Literacy</a:t>
            </a:r>
          </a:p>
          <a:p>
            <a:pPr eaLnBrk="1" hangingPunct="1">
              <a:lnSpc>
                <a:spcPct val="90000"/>
              </a:lnSpc>
              <a:spcBef>
                <a:spcPts val="2000"/>
              </a:spcBef>
              <a:buClr>
                <a:srgbClr val="6FB7D7"/>
              </a:buClr>
              <a:buSzPct val="110000"/>
              <a:buFont typeface="Questrial" charset="0"/>
              <a:buChar char="●"/>
            </a:pPr>
            <a:r>
              <a:rPr lang="en-US" sz="2400" b="1" dirty="0">
                <a:solidFill>
                  <a:srgbClr val="595959"/>
                </a:solidFill>
                <a:latin typeface="Century Gothic"/>
                <a:cs typeface="Century Gothic"/>
                <a:sym typeface="Questrial" charset="0"/>
              </a:rPr>
              <a:t>Highlight and amplify </a:t>
            </a:r>
            <a:r>
              <a:rPr lang="en-US" sz="2400" dirty="0">
                <a:solidFill>
                  <a:srgbClr val="595959"/>
                </a:solidFill>
                <a:latin typeface="Century Gothic"/>
                <a:cs typeface="Century Gothic"/>
                <a:sym typeface="Questrial" charset="0"/>
              </a:rPr>
              <a:t>the critical knowledge about language and skills using language in CCSS for ELA/Literacy necessary for ELs to be successful in school and life</a:t>
            </a:r>
          </a:p>
          <a:p>
            <a:pPr eaLnBrk="1" hangingPunct="1">
              <a:lnSpc>
                <a:spcPct val="90000"/>
              </a:lnSpc>
              <a:spcBef>
                <a:spcPts val="2000"/>
              </a:spcBef>
              <a:buClr>
                <a:srgbClr val="6FB7D7"/>
              </a:buClr>
              <a:buSzPct val="110000"/>
              <a:buFont typeface="Questrial" charset="0"/>
              <a:buChar char="●"/>
            </a:pPr>
            <a:r>
              <a:rPr lang="en-US" sz="2400" dirty="0">
                <a:solidFill>
                  <a:srgbClr val="595959"/>
                </a:solidFill>
                <a:latin typeface="Century Gothic"/>
                <a:cs typeface="Century Gothic"/>
                <a:sym typeface="Questrial" charset="0"/>
              </a:rPr>
              <a:t>Provide </a:t>
            </a:r>
            <a:r>
              <a:rPr lang="en-US" sz="2400" b="1" dirty="0">
                <a:solidFill>
                  <a:srgbClr val="595959"/>
                </a:solidFill>
                <a:latin typeface="Century Gothic"/>
                <a:cs typeface="Century Gothic"/>
                <a:sym typeface="Questrial" charset="0"/>
              </a:rPr>
              <a:t>fewer, clearer, higher standards </a:t>
            </a:r>
            <a:r>
              <a:rPr lang="en-US" sz="2400" dirty="0">
                <a:solidFill>
                  <a:srgbClr val="595959"/>
                </a:solidFill>
                <a:latin typeface="Century Gothic"/>
                <a:cs typeface="Century Gothic"/>
                <a:sym typeface="Questrial" charset="0"/>
              </a:rPr>
              <a:t>so teachers can focus on what</a:t>
            </a:r>
            <a:r>
              <a:rPr lang="ja-JP" altLang="en-US" sz="2400" dirty="0">
                <a:solidFill>
                  <a:srgbClr val="595959"/>
                </a:solidFill>
                <a:latin typeface="Century Gothic"/>
                <a:cs typeface="Century Gothic"/>
                <a:sym typeface="Questrial" charset="0"/>
              </a:rPr>
              <a:t>’</a:t>
            </a:r>
            <a:r>
              <a:rPr lang="en-US" altLang="ja-JP" sz="2400" dirty="0">
                <a:solidFill>
                  <a:srgbClr val="595959"/>
                </a:solidFill>
                <a:latin typeface="Century Gothic"/>
                <a:cs typeface="Century Gothic"/>
                <a:sym typeface="Questrial" charset="0"/>
              </a:rPr>
              <a:t>s most important</a:t>
            </a:r>
          </a:p>
          <a:p>
            <a:pPr eaLnBrk="1" hangingPunct="1">
              <a:lnSpc>
                <a:spcPct val="90000"/>
              </a:lnSpc>
              <a:spcBef>
                <a:spcPts val="2000"/>
              </a:spcBef>
              <a:buClr>
                <a:srgbClr val="6FB7D7"/>
              </a:buClr>
              <a:buSzPct val="110000"/>
              <a:buFont typeface="Questrial" charset="0"/>
              <a:buChar char="●"/>
            </a:pPr>
            <a:r>
              <a:rPr lang="en-US" sz="2400" b="1" dirty="0">
                <a:solidFill>
                  <a:srgbClr val="595959"/>
                </a:solidFill>
                <a:latin typeface="Century Gothic"/>
                <a:cs typeface="Century Gothic"/>
                <a:sym typeface="Questrial" charset="0"/>
              </a:rPr>
              <a:t>Strengthen</a:t>
            </a:r>
            <a:r>
              <a:rPr lang="en-US" sz="2400" dirty="0">
                <a:solidFill>
                  <a:srgbClr val="595959"/>
                </a:solidFill>
                <a:latin typeface="Century Gothic"/>
                <a:cs typeface="Century Gothic"/>
                <a:sym typeface="Questrial" charset="0"/>
              </a:rPr>
              <a:t> ELD opportunities </a:t>
            </a:r>
            <a:r>
              <a:rPr lang="en-US" sz="2400" b="1" dirty="0">
                <a:solidFill>
                  <a:srgbClr val="595959"/>
                </a:solidFill>
                <a:latin typeface="Century Gothic"/>
                <a:cs typeface="Century Gothic"/>
                <a:sym typeface="Questrial" charset="0"/>
              </a:rPr>
              <a:t>in core content instruction </a:t>
            </a:r>
            <a:r>
              <a:rPr lang="en-US" sz="2400" dirty="0">
                <a:solidFill>
                  <a:srgbClr val="595959"/>
                </a:solidFill>
                <a:latin typeface="Century Gothic"/>
                <a:cs typeface="Century Gothic"/>
                <a:sym typeface="Questrial" charset="0"/>
              </a:rPr>
              <a:t>and </a:t>
            </a:r>
            <a:r>
              <a:rPr lang="en-US" sz="2400" b="1" dirty="0">
                <a:solidFill>
                  <a:srgbClr val="595959"/>
                </a:solidFill>
                <a:latin typeface="Century Gothic"/>
                <a:cs typeface="Century Gothic"/>
                <a:sym typeface="Questrial" charset="0"/>
              </a:rPr>
              <a:t>in targeted ELD</a:t>
            </a:r>
            <a:r>
              <a:rPr lang="en-US" sz="2400" dirty="0">
                <a:solidFill>
                  <a:srgbClr val="595959"/>
                </a:solidFill>
                <a:latin typeface="Century Gothic"/>
                <a:cs typeface="Century Gothic"/>
                <a:sym typeface="Questrial" charset="0"/>
              </a:rPr>
              <a:t> in light of new content standards</a:t>
            </a:r>
          </a:p>
        </p:txBody>
      </p:sp>
    </p:spTree>
    <p:extLst>
      <p:ext uri="{BB962C8B-B14F-4D97-AF65-F5344CB8AC3E}">
        <p14:creationId xmlns:p14="http://schemas.microsoft.com/office/powerpoint/2010/main" val="3364683160"/>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hape 224"/>
          <p:cNvSpPr txBox="1">
            <a:spLocks noChangeArrowheads="1"/>
          </p:cNvSpPr>
          <p:nvPr/>
        </p:nvSpPr>
        <p:spPr bwMode="auto">
          <a:xfrm>
            <a:off x="328613" y="1328738"/>
            <a:ext cx="6099175" cy="1477962"/>
          </a:xfrm>
          <a:prstGeom prst="rect">
            <a:avLst/>
          </a:prstGeom>
          <a:solidFill>
            <a:schemeClr val="bg1"/>
          </a:solidFill>
          <a:ln w="76200" cap="rnd">
            <a:solidFill>
              <a:srgbClr val="7EB606"/>
            </a:solidFill>
            <a:miter lim="800000"/>
            <a:headEnd/>
            <a:tailEnd/>
          </a:ln>
        </p:spPr>
        <p:txBody>
          <a:bodyPr lIns="91425" tIns="45700" rIns="91425" bIns="45700"/>
          <a:lstStyle>
            <a:lvl1pPr eaLnBrk="0" hangingPunct="0">
              <a:defRPr sz="1400">
                <a:solidFill>
                  <a:srgbClr val="000000"/>
                </a:solidFill>
                <a:latin typeface="Arial" charset="0"/>
                <a:ea typeface="ＭＳ Ｐゴシック" charset="0"/>
                <a:cs typeface="ＭＳ Ｐゴシック" charset="0"/>
                <a:sym typeface="Arial" charset="0"/>
              </a:defRPr>
            </a:lvl1pPr>
            <a:lvl2pPr marL="742950" indent="-285750" eaLnBrk="0" hangingPunct="0">
              <a:defRPr sz="1400">
                <a:solidFill>
                  <a:srgbClr val="000000"/>
                </a:solidFill>
                <a:latin typeface="Arial" charset="0"/>
                <a:ea typeface="ＭＳ Ｐゴシック" charset="0"/>
                <a:sym typeface="Arial" charset="0"/>
              </a:defRPr>
            </a:lvl2pPr>
            <a:lvl3pPr marL="1143000" indent="-228600" eaLnBrk="0" hangingPunct="0">
              <a:defRPr sz="1400">
                <a:solidFill>
                  <a:srgbClr val="000000"/>
                </a:solidFill>
                <a:latin typeface="Arial" charset="0"/>
                <a:ea typeface="ＭＳ Ｐゴシック" charset="0"/>
                <a:sym typeface="Arial" charset="0"/>
              </a:defRPr>
            </a:lvl3pPr>
            <a:lvl4pPr marL="1600200" indent="-228600" eaLnBrk="0" hangingPunct="0">
              <a:defRPr sz="1400">
                <a:solidFill>
                  <a:srgbClr val="000000"/>
                </a:solidFill>
                <a:latin typeface="Arial" charset="0"/>
                <a:ea typeface="ＭＳ Ｐゴシック" charset="0"/>
                <a:sym typeface="Arial" charset="0"/>
              </a:defRPr>
            </a:lvl4pPr>
            <a:lvl5pPr marL="2057400" indent="-228600" eaLnBrk="0" hangingPunct="0">
              <a:defRPr sz="14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9pPr>
          </a:lstStyle>
          <a:p>
            <a:pPr eaLnBrk="1" hangingPunct="1">
              <a:buClr>
                <a:srgbClr val="000000"/>
              </a:buClr>
              <a:buSzPct val="25000"/>
              <a:buFont typeface="Arial" charset="0"/>
              <a:buNone/>
            </a:pPr>
            <a:r>
              <a:rPr lang="en-US" sz="1800">
                <a:latin typeface="Century Gothic" charset="0"/>
                <a:cs typeface="Century Gothic" charset="0"/>
              </a:rPr>
              <a:t>Overview &amp; Proficiency Level Descriptors (PLDs):</a:t>
            </a:r>
          </a:p>
          <a:p>
            <a:pPr eaLnBrk="1" hangingPunct="1">
              <a:buClr>
                <a:srgbClr val="000000"/>
              </a:buClr>
              <a:buSzPct val="100000"/>
              <a:buFont typeface="Arial" charset="0"/>
              <a:buChar char="✓"/>
            </a:pPr>
            <a:r>
              <a:rPr lang="en-US" sz="1800">
                <a:latin typeface="Century Gothic" charset="0"/>
                <a:cs typeface="Century Gothic" charset="0"/>
              </a:rPr>
              <a:t>Alignment to CCSS for ELA &amp; Literacy</a:t>
            </a:r>
          </a:p>
          <a:p>
            <a:pPr eaLnBrk="1" hangingPunct="1">
              <a:buClr>
                <a:srgbClr val="000000"/>
              </a:buClr>
              <a:buSzPct val="100000"/>
              <a:buFont typeface="Arial" charset="0"/>
              <a:buChar char="✓"/>
            </a:pPr>
            <a:r>
              <a:rPr lang="en-US" sz="1800">
                <a:latin typeface="Century Gothic" charset="0"/>
                <a:cs typeface="Century Gothic" charset="0"/>
              </a:rPr>
              <a:t>CA</a:t>
            </a:r>
            <a:r>
              <a:rPr lang="ja-JP" altLang="en-US" sz="1800">
                <a:latin typeface="Century Gothic" charset="0"/>
                <a:cs typeface="Century Gothic" charset="0"/>
              </a:rPr>
              <a:t>’</a:t>
            </a:r>
            <a:r>
              <a:rPr lang="en-US" altLang="ja-JP" sz="1800">
                <a:latin typeface="Century Gothic" charset="0"/>
                <a:cs typeface="Century Gothic" charset="0"/>
              </a:rPr>
              <a:t>s EL Student</a:t>
            </a:r>
          </a:p>
          <a:p>
            <a:pPr eaLnBrk="1" hangingPunct="1">
              <a:buClr>
                <a:srgbClr val="000000"/>
              </a:buClr>
              <a:buSzPct val="100000"/>
              <a:buFont typeface="Arial" charset="0"/>
              <a:buChar char="✓"/>
            </a:pPr>
            <a:r>
              <a:rPr lang="en-US" sz="1800">
                <a:latin typeface="Century Gothic" charset="0"/>
                <a:cs typeface="Century Gothic" charset="0"/>
              </a:rPr>
              <a:t>Proficiency Level Descriptors (PLDs)</a:t>
            </a:r>
          </a:p>
          <a:p>
            <a:pPr eaLnBrk="1" hangingPunct="1">
              <a:buClr>
                <a:srgbClr val="000000"/>
              </a:buClr>
              <a:buSzPct val="100000"/>
              <a:buFont typeface="Arial" charset="0"/>
              <a:buChar char="✓"/>
            </a:pPr>
            <a:r>
              <a:rPr lang="en-US" sz="1800">
                <a:latin typeface="Century Gothic" charset="0"/>
                <a:cs typeface="Century Gothic" charset="0"/>
              </a:rPr>
              <a:t>Structure of the grade level standards</a:t>
            </a:r>
          </a:p>
        </p:txBody>
      </p:sp>
      <p:sp>
        <p:nvSpPr>
          <p:cNvPr id="32770" name="Shape 225"/>
          <p:cNvSpPr txBox="1">
            <a:spLocks noChangeArrowheads="1"/>
          </p:cNvSpPr>
          <p:nvPr/>
        </p:nvSpPr>
        <p:spPr bwMode="auto">
          <a:xfrm>
            <a:off x="982663" y="2882900"/>
            <a:ext cx="6981825" cy="1754188"/>
          </a:xfrm>
          <a:prstGeom prst="rect">
            <a:avLst/>
          </a:prstGeom>
          <a:solidFill>
            <a:schemeClr val="bg1"/>
          </a:solidFill>
          <a:ln w="76200" cap="rnd">
            <a:solidFill>
              <a:srgbClr val="AA5816"/>
            </a:solidFill>
            <a:miter lim="800000"/>
            <a:headEnd/>
            <a:tailEnd/>
          </a:ln>
        </p:spPr>
        <p:txBody>
          <a:bodyPr lIns="91425" tIns="45700" rIns="91425" bIns="45700"/>
          <a:lstStyle>
            <a:lvl1pPr eaLnBrk="0" hangingPunct="0">
              <a:defRPr sz="1400">
                <a:solidFill>
                  <a:srgbClr val="000000"/>
                </a:solidFill>
                <a:latin typeface="Arial" charset="0"/>
                <a:ea typeface="ＭＳ Ｐゴシック" charset="0"/>
                <a:cs typeface="ＭＳ Ｐゴシック" charset="0"/>
                <a:sym typeface="Arial" charset="0"/>
              </a:defRPr>
            </a:lvl1pPr>
            <a:lvl2pPr marL="742950" indent="-285750" eaLnBrk="0" hangingPunct="0">
              <a:defRPr sz="1400">
                <a:solidFill>
                  <a:srgbClr val="000000"/>
                </a:solidFill>
                <a:latin typeface="Arial" charset="0"/>
                <a:ea typeface="ＭＳ Ｐゴシック" charset="0"/>
                <a:sym typeface="Arial" charset="0"/>
              </a:defRPr>
            </a:lvl2pPr>
            <a:lvl3pPr marL="1143000" indent="-228600" eaLnBrk="0" hangingPunct="0">
              <a:defRPr sz="1400">
                <a:solidFill>
                  <a:srgbClr val="000000"/>
                </a:solidFill>
                <a:latin typeface="Arial" charset="0"/>
                <a:ea typeface="ＭＳ Ｐゴシック" charset="0"/>
                <a:sym typeface="Arial" charset="0"/>
              </a:defRPr>
            </a:lvl3pPr>
            <a:lvl4pPr marL="1600200" indent="-228600" eaLnBrk="0" hangingPunct="0">
              <a:defRPr sz="1400">
                <a:solidFill>
                  <a:srgbClr val="000000"/>
                </a:solidFill>
                <a:latin typeface="Arial" charset="0"/>
                <a:ea typeface="ＭＳ Ｐゴシック" charset="0"/>
                <a:sym typeface="Arial" charset="0"/>
              </a:defRPr>
            </a:lvl4pPr>
            <a:lvl5pPr marL="2057400" indent="-228600" eaLnBrk="0" hangingPunct="0">
              <a:defRPr sz="14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9pPr>
          </a:lstStyle>
          <a:p>
            <a:pPr eaLnBrk="1" hangingPunct="1">
              <a:buClr>
                <a:srgbClr val="000000"/>
              </a:buClr>
              <a:buSzPct val="25000"/>
              <a:buFont typeface="Arial" charset="0"/>
              <a:buNone/>
            </a:pPr>
            <a:r>
              <a:rPr lang="en-US" sz="1800">
                <a:latin typeface="Century Gothic" charset="0"/>
                <a:cs typeface="Century Gothic" charset="0"/>
              </a:rPr>
              <a:t>Grade Level Standards</a:t>
            </a:r>
          </a:p>
          <a:p>
            <a:pPr eaLnBrk="1" hangingPunct="1">
              <a:buClr>
                <a:srgbClr val="000000"/>
              </a:buClr>
              <a:buSzPct val="100000"/>
              <a:buFont typeface="Arial" charset="0"/>
              <a:buChar char="✓"/>
            </a:pPr>
            <a:r>
              <a:rPr lang="en-US" sz="1800">
                <a:latin typeface="Century Gothic" charset="0"/>
                <a:cs typeface="Century Gothic" charset="0"/>
              </a:rPr>
              <a:t>Section 1: Goal, Critical Principles, At-a-glance Overview</a:t>
            </a:r>
          </a:p>
          <a:p>
            <a:pPr eaLnBrk="1" hangingPunct="1">
              <a:buClr>
                <a:srgbClr val="000000"/>
              </a:buClr>
              <a:buSzPct val="100000"/>
              <a:buFont typeface="Arial" charset="0"/>
              <a:buChar char="✓"/>
            </a:pPr>
            <a:r>
              <a:rPr lang="en-US" sz="1800">
                <a:latin typeface="Century Gothic" charset="0"/>
                <a:cs typeface="Century Gothic" charset="0"/>
              </a:rPr>
              <a:t>Section 2: Elaboration on Critical Principles</a:t>
            </a:r>
          </a:p>
          <a:p>
            <a:pPr lvl="1" eaLnBrk="1" hangingPunct="1">
              <a:buClr>
                <a:srgbClr val="000000"/>
              </a:buClr>
              <a:buSzPct val="100000"/>
              <a:buFont typeface="Arial" charset="0"/>
              <a:buChar char="•"/>
            </a:pPr>
            <a:r>
              <a:rPr lang="en-US" sz="1800">
                <a:latin typeface="Century Gothic" charset="0"/>
                <a:cs typeface="Century Gothic" charset="0"/>
              </a:rPr>
              <a:t>Part I:   Interacting in Meaningful Ways</a:t>
            </a:r>
          </a:p>
          <a:p>
            <a:pPr lvl="1" eaLnBrk="1" hangingPunct="1">
              <a:buClr>
                <a:srgbClr val="000000"/>
              </a:buClr>
              <a:buSzPct val="100000"/>
              <a:buFont typeface="Arial" charset="0"/>
              <a:buChar char="•"/>
            </a:pPr>
            <a:r>
              <a:rPr lang="en-US" sz="1800">
                <a:latin typeface="Century Gothic" charset="0"/>
                <a:cs typeface="Century Gothic" charset="0"/>
              </a:rPr>
              <a:t>Part II:  Learning About How English Works</a:t>
            </a:r>
          </a:p>
          <a:p>
            <a:pPr lvl="1" eaLnBrk="1" hangingPunct="1">
              <a:buClr>
                <a:srgbClr val="000000"/>
              </a:buClr>
              <a:buSzPct val="100000"/>
              <a:buFont typeface="Arial" charset="0"/>
              <a:buChar char="•"/>
            </a:pPr>
            <a:r>
              <a:rPr lang="en-US" sz="1800">
                <a:latin typeface="Century Gothic" charset="0"/>
                <a:cs typeface="Century Gothic" charset="0"/>
              </a:rPr>
              <a:t>Part III: Using Foundation Skills</a:t>
            </a:r>
          </a:p>
        </p:txBody>
      </p:sp>
      <p:sp>
        <p:nvSpPr>
          <p:cNvPr id="32771" name="Shape 226"/>
          <p:cNvSpPr txBox="1">
            <a:spLocks noChangeArrowheads="1"/>
          </p:cNvSpPr>
          <p:nvPr/>
        </p:nvSpPr>
        <p:spPr bwMode="auto">
          <a:xfrm>
            <a:off x="1652588" y="4714875"/>
            <a:ext cx="6986587" cy="1477963"/>
          </a:xfrm>
          <a:prstGeom prst="rect">
            <a:avLst/>
          </a:prstGeom>
          <a:solidFill>
            <a:schemeClr val="bg1"/>
          </a:solidFill>
          <a:ln w="76200" cap="rnd">
            <a:solidFill>
              <a:schemeClr val="accent1"/>
            </a:solidFill>
            <a:miter lim="800000"/>
            <a:headEnd/>
            <a:tailEnd/>
          </a:ln>
        </p:spPr>
        <p:txBody>
          <a:bodyPr lIns="91425" tIns="45700" rIns="91425" bIns="45700"/>
          <a:lstStyle>
            <a:lvl1pPr eaLnBrk="0" hangingPunct="0">
              <a:defRPr sz="1400">
                <a:solidFill>
                  <a:srgbClr val="000000"/>
                </a:solidFill>
                <a:latin typeface="Arial" charset="0"/>
                <a:ea typeface="ＭＳ Ｐゴシック" charset="0"/>
                <a:cs typeface="ＭＳ Ｐゴシック" charset="0"/>
                <a:sym typeface="Arial" charset="0"/>
              </a:defRPr>
            </a:lvl1pPr>
            <a:lvl2pPr marL="742950" indent="-285750" eaLnBrk="0" hangingPunct="0">
              <a:defRPr sz="1400">
                <a:solidFill>
                  <a:srgbClr val="000000"/>
                </a:solidFill>
                <a:latin typeface="Arial" charset="0"/>
                <a:ea typeface="ＭＳ Ｐゴシック" charset="0"/>
                <a:sym typeface="Arial" charset="0"/>
              </a:defRPr>
            </a:lvl2pPr>
            <a:lvl3pPr marL="1143000" indent="-228600" eaLnBrk="0" hangingPunct="0">
              <a:defRPr sz="1400">
                <a:solidFill>
                  <a:srgbClr val="000000"/>
                </a:solidFill>
                <a:latin typeface="Arial" charset="0"/>
                <a:ea typeface="ＭＳ Ｐゴシック" charset="0"/>
                <a:sym typeface="Arial" charset="0"/>
              </a:defRPr>
            </a:lvl3pPr>
            <a:lvl4pPr marL="1600200" indent="-228600" eaLnBrk="0" hangingPunct="0">
              <a:defRPr sz="1400">
                <a:solidFill>
                  <a:srgbClr val="000000"/>
                </a:solidFill>
                <a:latin typeface="Arial" charset="0"/>
                <a:ea typeface="ＭＳ Ｐゴシック" charset="0"/>
                <a:sym typeface="Arial" charset="0"/>
              </a:defRPr>
            </a:lvl4pPr>
            <a:lvl5pPr marL="2057400" indent="-228600" eaLnBrk="0" hangingPunct="0">
              <a:defRPr sz="14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9pPr>
          </a:lstStyle>
          <a:p>
            <a:pPr eaLnBrk="1" hangingPunct="1">
              <a:buClr>
                <a:srgbClr val="000000"/>
              </a:buClr>
              <a:buSzPct val="25000"/>
              <a:buFont typeface="Arial" charset="0"/>
              <a:buNone/>
            </a:pPr>
            <a:r>
              <a:rPr lang="en-US" sz="1800">
                <a:latin typeface="Century Gothic" charset="0"/>
                <a:cs typeface="Century Gothic" charset="0"/>
              </a:rPr>
              <a:t>Appendices:</a:t>
            </a:r>
          </a:p>
          <a:p>
            <a:pPr eaLnBrk="1" hangingPunct="1">
              <a:buClr>
                <a:srgbClr val="000000"/>
              </a:buClr>
              <a:buSzPct val="100000"/>
              <a:buFont typeface="Arial" charset="0"/>
              <a:buChar char="✓"/>
            </a:pPr>
            <a:r>
              <a:rPr lang="en-US" sz="1800">
                <a:latin typeface="Century Gothic" charset="0"/>
                <a:cs typeface="Century Gothic" charset="0"/>
              </a:rPr>
              <a:t>Appendix A: Foundational Literacy Skills</a:t>
            </a:r>
          </a:p>
          <a:p>
            <a:pPr eaLnBrk="1" hangingPunct="1">
              <a:buClr>
                <a:srgbClr val="000000"/>
              </a:buClr>
              <a:buSzPct val="100000"/>
              <a:buFont typeface="Arial" charset="0"/>
              <a:buChar char="✓"/>
            </a:pPr>
            <a:r>
              <a:rPr lang="en-US" sz="1800">
                <a:latin typeface="Century Gothic" charset="0"/>
                <a:cs typeface="Century Gothic" charset="0"/>
              </a:rPr>
              <a:t>Appendix B: Learning About How English Works</a:t>
            </a:r>
          </a:p>
          <a:p>
            <a:pPr eaLnBrk="1" hangingPunct="1">
              <a:buClr>
                <a:srgbClr val="000000"/>
              </a:buClr>
              <a:buSzPct val="100000"/>
              <a:buFont typeface="Arial" charset="0"/>
              <a:buChar char="✓"/>
            </a:pPr>
            <a:r>
              <a:rPr lang="en-US" sz="1800">
                <a:latin typeface="Century Gothic" charset="0"/>
                <a:cs typeface="Century Gothic" charset="0"/>
              </a:rPr>
              <a:t>Appendix C: Theory and Research</a:t>
            </a:r>
          </a:p>
          <a:p>
            <a:pPr eaLnBrk="1" hangingPunct="1">
              <a:buClr>
                <a:srgbClr val="000000"/>
              </a:buClr>
              <a:buSzPct val="100000"/>
              <a:buFont typeface="Arial" charset="0"/>
              <a:buChar char="✓"/>
            </a:pPr>
            <a:r>
              <a:rPr lang="en-US" sz="1800">
                <a:latin typeface="Century Gothic" charset="0"/>
                <a:cs typeface="Century Gothic" charset="0"/>
              </a:rPr>
              <a:t>Appendix D: Context, Development, Validation</a:t>
            </a:r>
          </a:p>
        </p:txBody>
      </p:sp>
      <p:sp>
        <p:nvSpPr>
          <p:cNvPr id="32772" name="Shape 227"/>
          <p:cNvSpPr txBox="1">
            <a:spLocks noChangeArrowheads="1"/>
          </p:cNvSpPr>
          <p:nvPr/>
        </p:nvSpPr>
        <p:spPr bwMode="auto">
          <a:xfrm>
            <a:off x="5514975" y="6286500"/>
            <a:ext cx="3306763" cy="369888"/>
          </a:xfrm>
          <a:prstGeom prst="rect">
            <a:avLst/>
          </a:prstGeom>
          <a:solidFill>
            <a:schemeClr val="bg1"/>
          </a:solidFill>
          <a:ln w="76200" cap="rnd">
            <a:solidFill>
              <a:schemeClr val="tx1"/>
            </a:solidFill>
            <a:miter lim="800000"/>
            <a:headEnd/>
            <a:tailEnd/>
          </a:ln>
        </p:spPr>
        <p:txBody>
          <a:bodyPr lIns="91425" tIns="45700" rIns="91425" bIns="45700"/>
          <a:lstStyle>
            <a:lvl1pPr eaLnBrk="0" hangingPunct="0">
              <a:defRPr sz="1400">
                <a:solidFill>
                  <a:srgbClr val="000000"/>
                </a:solidFill>
                <a:latin typeface="Arial" charset="0"/>
                <a:ea typeface="ＭＳ Ｐゴシック" charset="0"/>
                <a:cs typeface="ＭＳ Ｐゴシック" charset="0"/>
                <a:sym typeface="Arial" charset="0"/>
              </a:defRPr>
            </a:lvl1pPr>
            <a:lvl2pPr marL="742950" indent="-285750" eaLnBrk="0" hangingPunct="0">
              <a:defRPr sz="1400">
                <a:solidFill>
                  <a:srgbClr val="000000"/>
                </a:solidFill>
                <a:latin typeface="Arial" charset="0"/>
                <a:ea typeface="ＭＳ Ｐゴシック" charset="0"/>
                <a:sym typeface="Arial" charset="0"/>
              </a:defRPr>
            </a:lvl2pPr>
            <a:lvl3pPr marL="1143000" indent="-228600" eaLnBrk="0" hangingPunct="0">
              <a:defRPr sz="1400">
                <a:solidFill>
                  <a:srgbClr val="000000"/>
                </a:solidFill>
                <a:latin typeface="Arial" charset="0"/>
                <a:ea typeface="ＭＳ Ｐゴシック" charset="0"/>
                <a:sym typeface="Arial" charset="0"/>
              </a:defRPr>
            </a:lvl3pPr>
            <a:lvl4pPr marL="1600200" indent="-228600" eaLnBrk="0" hangingPunct="0">
              <a:defRPr sz="1400">
                <a:solidFill>
                  <a:srgbClr val="000000"/>
                </a:solidFill>
                <a:latin typeface="Arial" charset="0"/>
                <a:ea typeface="ＭＳ Ｐゴシック" charset="0"/>
                <a:sym typeface="Arial" charset="0"/>
              </a:defRPr>
            </a:lvl4pPr>
            <a:lvl5pPr marL="2057400" indent="-228600" eaLnBrk="0" hangingPunct="0">
              <a:defRPr sz="14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9pPr>
          </a:lstStyle>
          <a:p>
            <a:pPr eaLnBrk="1" hangingPunct="1">
              <a:buClr>
                <a:srgbClr val="000000"/>
              </a:buClr>
              <a:buSzPct val="25000"/>
              <a:buFont typeface="Arial" charset="0"/>
              <a:buNone/>
            </a:pPr>
            <a:r>
              <a:rPr lang="en-US" sz="1800">
                <a:latin typeface="Century Gothic" charset="0"/>
                <a:cs typeface="Century Gothic" charset="0"/>
              </a:rPr>
              <a:t>Glossary of Key Terms</a:t>
            </a:r>
          </a:p>
        </p:txBody>
      </p:sp>
      <p:sp>
        <p:nvSpPr>
          <p:cNvPr id="32773" name="Shape 228"/>
          <p:cNvSpPr txBox="1">
            <a:spLocks noGrp="1"/>
          </p:cNvSpPr>
          <p:nvPr>
            <p:ph type="title"/>
          </p:nvPr>
        </p:nvSpPr>
        <p:spPr>
          <a:xfrm>
            <a:off x="549275" y="71438"/>
            <a:ext cx="8042275" cy="1092200"/>
          </a:xfrm>
        </p:spPr>
        <p:txBody>
          <a:bodyPr tIns="45700" bIns="45700"/>
          <a:lstStyle/>
          <a:p>
            <a:pPr eaLnBrk="1" hangingPunct="1">
              <a:spcBef>
                <a:spcPct val="0"/>
              </a:spcBef>
              <a:buSzPct val="25000"/>
              <a:buFont typeface="Questrial" charset="0"/>
              <a:buNone/>
            </a:pPr>
            <a:r>
              <a:rPr lang="en-US" sz="4600" b="1" dirty="0">
                <a:solidFill>
                  <a:schemeClr val="accent1"/>
                </a:solidFill>
                <a:latin typeface="Century Gothic" charset="0"/>
                <a:cs typeface="Century Gothic" charset="0"/>
                <a:sym typeface="Questrial" charset="0"/>
              </a:rPr>
              <a:t>CA ELD Standards Overview</a:t>
            </a:r>
          </a:p>
        </p:txBody>
      </p:sp>
      <p:sp>
        <p:nvSpPr>
          <p:cNvPr id="11" name="Oval 10"/>
          <p:cNvSpPr/>
          <p:nvPr/>
        </p:nvSpPr>
        <p:spPr>
          <a:xfrm>
            <a:off x="1631950" y="5507038"/>
            <a:ext cx="5665788" cy="390525"/>
          </a:xfrm>
          <a:prstGeom prst="ellipse">
            <a:avLst/>
          </a:prstGeom>
          <a:noFill/>
          <a:ln w="38100" cmpd="sng">
            <a:solidFill>
              <a:schemeClr val="accent6"/>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34250" y="1098550"/>
            <a:ext cx="1323975" cy="1708150"/>
          </a:xfrm>
          <a:prstGeom prst="rect">
            <a:avLst/>
          </a:prstGeom>
          <a:noFill/>
          <a:ln w="9525">
            <a:solidFill>
              <a:schemeClr val="accent3">
                <a:lumMod val="50000"/>
              </a:schemeClr>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496404"/>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hape 238"/>
          <p:cNvSpPr txBox="1">
            <a:spLocks noGrp="1"/>
          </p:cNvSpPr>
          <p:nvPr>
            <p:ph type="title"/>
          </p:nvPr>
        </p:nvSpPr>
        <p:spPr>
          <a:xfrm>
            <a:off x="0" y="107950"/>
            <a:ext cx="9144000" cy="1162050"/>
          </a:xfrm>
        </p:spPr>
        <p:txBody>
          <a:bodyPr tIns="45700" bIns="45700"/>
          <a:lstStyle/>
          <a:p>
            <a:pPr eaLnBrk="1" hangingPunct="1">
              <a:spcBef>
                <a:spcPct val="0"/>
              </a:spcBef>
              <a:buSzPct val="25000"/>
              <a:buFont typeface="Questrial" charset="0"/>
              <a:buNone/>
            </a:pPr>
            <a:r>
              <a:rPr lang="en-US" sz="4400" b="1">
                <a:solidFill>
                  <a:schemeClr val="accent1"/>
                </a:solidFill>
                <a:latin typeface="Century Gothic" charset="0"/>
                <a:cs typeface="Century Gothic" charset="0"/>
                <a:sym typeface="Questrial" charset="0"/>
              </a:rPr>
              <a:t>CA</a:t>
            </a:r>
            <a:r>
              <a:rPr lang="en-US" sz="3900" b="1">
                <a:solidFill>
                  <a:schemeClr val="accent1"/>
                </a:solidFill>
                <a:latin typeface="Century Gothic" charset="0"/>
                <a:cs typeface="Century Gothic" charset="0"/>
                <a:sym typeface="Questrial" charset="0"/>
              </a:rPr>
              <a:t> </a:t>
            </a:r>
            <a:r>
              <a:rPr lang="en-US" sz="4400" b="1">
                <a:solidFill>
                  <a:schemeClr val="accent1"/>
                </a:solidFill>
                <a:latin typeface="Century Gothic" charset="0"/>
                <a:cs typeface="Century Gothic" charset="0"/>
                <a:sym typeface="Questrial" charset="0"/>
              </a:rPr>
              <a:t>2012 Adopted ELD Standards</a:t>
            </a:r>
          </a:p>
        </p:txBody>
      </p:sp>
      <p:sp>
        <p:nvSpPr>
          <p:cNvPr id="34818" name="Shape 239"/>
          <p:cNvSpPr txBox="1">
            <a:spLocks noChangeArrowheads="1"/>
          </p:cNvSpPr>
          <p:nvPr/>
        </p:nvSpPr>
        <p:spPr bwMode="auto">
          <a:xfrm>
            <a:off x="2500313" y="2479675"/>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sz="1400">
                <a:solidFill>
                  <a:srgbClr val="000000"/>
                </a:solidFill>
                <a:latin typeface="Arial" charset="0"/>
                <a:ea typeface="ＭＳ Ｐゴシック" charset="0"/>
                <a:cs typeface="ＭＳ Ｐゴシック" charset="0"/>
                <a:sym typeface="Arial" charset="0"/>
              </a:defRPr>
            </a:lvl1pPr>
            <a:lvl2pPr marL="742950" indent="-285750" eaLnBrk="0" hangingPunct="0">
              <a:defRPr sz="1400">
                <a:solidFill>
                  <a:srgbClr val="000000"/>
                </a:solidFill>
                <a:latin typeface="Arial" charset="0"/>
                <a:ea typeface="ＭＳ Ｐゴシック" charset="0"/>
                <a:sym typeface="Arial" charset="0"/>
              </a:defRPr>
            </a:lvl2pPr>
            <a:lvl3pPr marL="1143000" indent="-228600" eaLnBrk="0" hangingPunct="0">
              <a:defRPr sz="1400">
                <a:solidFill>
                  <a:srgbClr val="000000"/>
                </a:solidFill>
                <a:latin typeface="Arial" charset="0"/>
                <a:ea typeface="ＭＳ Ｐゴシック" charset="0"/>
                <a:sym typeface="Arial" charset="0"/>
              </a:defRPr>
            </a:lvl3pPr>
            <a:lvl4pPr marL="1600200" indent="-228600" eaLnBrk="0" hangingPunct="0">
              <a:defRPr sz="1400">
                <a:solidFill>
                  <a:srgbClr val="000000"/>
                </a:solidFill>
                <a:latin typeface="Arial" charset="0"/>
                <a:ea typeface="ＭＳ Ｐゴシック" charset="0"/>
                <a:sym typeface="Arial" charset="0"/>
              </a:defRPr>
            </a:lvl4pPr>
            <a:lvl5pPr marL="2057400" indent="-228600" eaLnBrk="0" hangingPunct="0">
              <a:defRPr sz="14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9pPr>
          </a:lstStyle>
          <a:p>
            <a:pPr eaLnBrk="1" hangingPunct="1"/>
            <a:endParaRPr lang="en-US" sz="1800"/>
          </a:p>
        </p:txBody>
      </p:sp>
      <p:sp>
        <p:nvSpPr>
          <p:cNvPr id="34819" name="Shape 240"/>
          <p:cNvSpPr txBox="1">
            <a:spLocks noChangeArrowheads="1"/>
          </p:cNvSpPr>
          <p:nvPr/>
        </p:nvSpPr>
        <p:spPr bwMode="auto">
          <a:xfrm>
            <a:off x="268288" y="1762125"/>
            <a:ext cx="4179887"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sz="1400">
                <a:solidFill>
                  <a:srgbClr val="000000"/>
                </a:solidFill>
                <a:latin typeface="Arial" charset="0"/>
                <a:ea typeface="ＭＳ Ｐゴシック" charset="0"/>
                <a:cs typeface="ＭＳ Ｐゴシック" charset="0"/>
                <a:sym typeface="Arial" charset="0"/>
              </a:defRPr>
            </a:lvl1pPr>
            <a:lvl2pPr marL="742950" indent="-285750" eaLnBrk="0" hangingPunct="0">
              <a:defRPr sz="1400">
                <a:solidFill>
                  <a:srgbClr val="000000"/>
                </a:solidFill>
                <a:latin typeface="Arial" charset="0"/>
                <a:ea typeface="ＭＳ Ｐゴシック" charset="0"/>
                <a:sym typeface="Arial" charset="0"/>
              </a:defRPr>
            </a:lvl2pPr>
            <a:lvl3pPr marL="1143000" indent="-228600" eaLnBrk="0" hangingPunct="0">
              <a:defRPr sz="1400">
                <a:solidFill>
                  <a:srgbClr val="000000"/>
                </a:solidFill>
                <a:latin typeface="Arial" charset="0"/>
                <a:ea typeface="ＭＳ Ｐゴシック" charset="0"/>
                <a:sym typeface="Arial" charset="0"/>
              </a:defRPr>
            </a:lvl3pPr>
            <a:lvl4pPr marL="1600200" indent="-228600" eaLnBrk="0" hangingPunct="0">
              <a:defRPr sz="1400">
                <a:solidFill>
                  <a:srgbClr val="000000"/>
                </a:solidFill>
                <a:latin typeface="Arial" charset="0"/>
                <a:ea typeface="ＭＳ Ｐゴシック" charset="0"/>
                <a:sym typeface="Arial" charset="0"/>
              </a:defRPr>
            </a:lvl4pPr>
            <a:lvl5pPr marL="2057400" indent="-228600" eaLnBrk="0" hangingPunct="0">
              <a:defRPr sz="14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9pPr>
          </a:lstStyle>
          <a:p>
            <a:pPr algn="ctr" eaLnBrk="1" hangingPunct="1">
              <a:buClr>
                <a:srgbClr val="000000"/>
              </a:buClr>
              <a:buFont typeface="Arial" charset="0"/>
              <a:buNone/>
            </a:pPr>
            <a:endParaRPr lang="en-US" sz="3600">
              <a:latin typeface="Century Gothic" charset="0"/>
              <a:cs typeface="Century Gothic" charset="0"/>
              <a:sym typeface="Questrial" charset="0"/>
            </a:endParaRPr>
          </a:p>
          <a:p>
            <a:pPr algn="ctr" eaLnBrk="1" hangingPunct="1">
              <a:buClr>
                <a:srgbClr val="000000"/>
              </a:buClr>
              <a:buSzPct val="25000"/>
              <a:buFont typeface="Questrial" charset="0"/>
              <a:buNone/>
            </a:pPr>
            <a:r>
              <a:rPr lang="en-US" sz="3600">
                <a:latin typeface="Century Gothic" charset="0"/>
                <a:cs typeface="Century Gothic" charset="0"/>
                <a:sym typeface="Questrial" charset="0"/>
              </a:rPr>
              <a:t>Appendix C:</a:t>
            </a:r>
          </a:p>
          <a:p>
            <a:pPr algn="ctr" eaLnBrk="1" hangingPunct="1">
              <a:buClr>
                <a:srgbClr val="000000"/>
              </a:buClr>
              <a:buSzPct val="25000"/>
              <a:buFont typeface="Questrial" charset="0"/>
              <a:buNone/>
            </a:pPr>
            <a:r>
              <a:rPr lang="en-US" sz="3600">
                <a:latin typeface="Century Gothic" charset="0"/>
                <a:cs typeface="Century Gothic" charset="0"/>
                <a:sym typeface="Questrial" charset="0"/>
              </a:rPr>
              <a:t>Theoretical Foundations and Research Base</a:t>
            </a:r>
          </a:p>
          <a:p>
            <a:pPr algn="ctr" eaLnBrk="1" hangingPunct="1">
              <a:buClr>
                <a:srgbClr val="000000"/>
              </a:buClr>
              <a:buSzPct val="25000"/>
              <a:buFont typeface="Questrial" charset="0"/>
              <a:buNone/>
            </a:pPr>
            <a:r>
              <a:rPr lang="en-US" sz="3600">
                <a:latin typeface="Century Gothic" charset="0"/>
                <a:cs typeface="Century Gothic" charset="0"/>
                <a:sym typeface="Questrial" charset="0"/>
              </a:rPr>
              <a:t>Connection</a:t>
            </a:r>
          </a:p>
        </p:txBody>
      </p:sp>
      <p:pic>
        <p:nvPicPr>
          <p:cNvPr id="241" name="Shape 241"/>
          <p:cNvPicPr preferRelativeResize="0"/>
          <p:nvPr/>
        </p:nvPicPr>
        <p:blipFill rotWithShape="1">
          <a:blip r:embed="rId3"/>
          <a:srcRect/>
          <a:stretch/>
        </p:blipFill>
        <p:spPr>
          <a:xfrm>
            <a:off x="4448175" y="1741488"/>
            <a:ext cx="3600450" cy="4627562"/>
          </a:xfrm>
          <a:prstGeom prst="rect">
            <a:avLst/>
          </a:prstGeom>
          <a:noFill/>
          <a:ln w="9525" cap="flat">
            <a:solidFill>
              <a:schemeClr val="accent6"/>
            </a:solidFill>
            <a:prstDash val="solid"/>
            <a:round/>
            <a:headEnd type="none" w="med" len="med"/>
            <a:tailEnd type="none" w="med" len="med"/>
          </a:ln>
        </p:spPr>
      </p:pic>
    </p:spTree>
    <p:extLst>
      <p:ext uri="{BB962C8B-B14F-4D97-AF65-F5344CB8AC3E}">
        <p14:creationId xmlns:p14="http://schemas.microsoft.com/office/powerpoint/2010/main" val="3277383138"/>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hape 247"/>
          <p:cNvSpPr txBox="1">
            <a:spLocks noGrp="1"/>
          </p:cNvSpPr>
          <p:nvPr>
            <p:ph type="title"/>
          </p:nvPr>
        </p:nvSpPr>
        <p:spPr>
          <a:xfrm>
            <a:off x="130175" y="455613"/>
            <a:ext cx="9013825" cy="1144587"/>
          </a:xfrm>
        </p:spPr>
        <p:txBody>
          <a:bodyPr tIns="45700" bIns="45700"/>
          <a:lstStyle/>
          <a:p>
            <a:pPr eaLnBrk="1" hangingPunct="1">
              <a:spcBef>
                <a:spcPct val="0"/>
              </a:spcBef>
              <a:buSzPct val="25000"/>
              <a:buFont typeface="Questrial" charset="0"/>
              <a:buNone/>
            </a:pPr>
            <a:r>
              <a:rPr lang="en-US" sz="4000" b="1">
                <a:solidFill>
                  <a:schemeClr val="accent1"/>
                </a:solidFill>
                <a:latin typeface="Century Gothic" charset="0"/>
                <a:cs typeface="Century Gothic" charset="0"/>
                <a:sym typeface="Questrial" charset="0"/>
              </a:rPr>
              <a:t>Information Processing of CA ELD Standards Appendix C</a:t>
            </a:r>
          </a:p>
        </p:txBody>
      </p:sp>
      <p:sp>
        <p:nvSpPr>
          <p:cNvPr id="36866" name="Shape 248"/>
          <p:cNvSpPr txBox="1">
            <a:spLocks noGrp="1"/>
          </p:cNvSpPr>
          <p:nvPr>
            <p:ph type="body" idx="1"/>
          </p:nvPr>
        </p:nvSpPr>
        <p:spPr>
          <a:xfrm>
            <a:off x="549275" y="1600200"/>
            <a:ext cx="8042275" cy="4343400"/>
          </a:xfrm>
        </p:spPr>
        <p:txBody>
          <a:bodyPr tIns="45700" bIns="45700"/>
          <a:lstStyle>
            <a:lvl1pPr marL="393700" indent="-174625">
              <a:defRPr sz="1400">
                <a:solidFill>
                  <a:srgbClr val="000000"/>
                </a:solidFill>
                <a:latin typeface="Arial" charset="0"/>
                <a:ea typeface="ＭＳ Ｐゴシック" charset="0"/>
                <a:cs typeface="Arial" charset="0"/>
                <a:sym typeface="Arial" charset="0"/>
              </a:defRPr>
            </a:lvl1pPr>
            <a:lvl2pPr>
              <a:defRPr sz="1400">
                <a:solidFill>
                  <a:srgbClr val="000000"/>
                </a:solidFill>
                <a:latin typeface="Arial" charset="0"/>
                <a:ea typeface="Arial" charset="0"/>
                <a:cs typeface="Arial" charset="0"/>
                <a:sym typeface="Arial" charset="0"/>
              </a:defRPr>
            </a:lvl2pPr>
            <a:lvl3pPr>
              <a:defRPr sz="1400">
                <a:solidFill>
                  <a:srgbClr val="000000"/>
                </a:solidFill>
                <a:latin typeface="Arial" charset="0"/>
                <a:ea typeface="Arial" charset="0"/>
                <a:cs typeface="Arial" charset="0"/>
                <a:sym typeface="Arial" charset="0"/>
              </a:defRPr>
            </a:lvl3pPr>
            <a:lvl4pPr>
              <a:defRPr sz="1400">
                <a:solidFill>
                  <a:srgbClr val="000000"/>
                </a:solidFill>
                <a:latin typeface="Arial" charset="0"/>
                <a:ea typeface="Arial" charset="0"/>
                <a:cs typeface="Arial" charset="0"/>
                <a:sym typeface="Arial" charset="0"/>
              </a:defRPr>
            </a:lvl4pPr>
            <a:lvl5pPr>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spcBef>
                <a:spcPct val="0"/>
              </a:spcBef>
              <a:buClr>
                <a:srgbClr val="6FB7D7"/>
              </a:buClr>
            </a:pPr>
            <a:endParaRPr lang="en-US" sz="2600">
              <a:latin typeface="Century Gothic" charset="0"/>
              <a:cs typeface="Century Gothic" charset="0"/>
              <a:sym typeface="Questrial" charset="0"/>
            </a:endParaRPr>
          </a:p>
          <a:p>
            <a:pPr eaLnBrk="1" hangingPunct="1">
              <a:spcBef>
                <a:spcPts val="2000"/>
              </a:spcBef>
              <a:buClr>
                <a:srgbClr val="6FB7D7"/>
              </a:buClr>
              <a:buSzPct val="110000"/>
              <a:buFont typeface="Questrial" charset="0"/>
              <a:buChar char="●"/>
            </a:pPr>
            <a:r>
              <a:rPr lang="en-US" sz="2600">
                <a:latin typeface="Century Gothic" charset="0"/>
                <a:cs typeface="Century Gothic" charset="0"/>
                <a:sym typeface="Questrial" charset="0"/>
              </a:rPr>
              <a:t>Refer to CELDS Appendix C</a:t>
            </a:r>
          </a:p>
          <a:p>
            <a:pPr eaLnBrk="1" hangingPunct="1">
              <a:spcBef>
                <a:spcPts val="2000"/>
              </a:spcBef>
              <a:buClr>
                <a:srgbClr val="6FB7D7"/>
              </a:buClr>
              <a:buSzPct val="110000"/>
              <a:buFont typeface="Questrial" charset="0"/>
              <a:buChar char="●"/>
            </a:pPr>
            <a:r>
              <a:rPr lang="en-US" sz="2600">
                <a:latin typeface="Century Gothic" charset="0"/>
                <a:cs typeface="Century Gothic" charset="0"/>
                <a:sym typeface="Questrial" charset="0"/>
              </a:rPr>
              <a:t>At your table, form quads - groups of 4.</a:t>
            </a:r>
          </a:p>
          <a:p>
            <a:pPr eaLnBrk="1" hangingPunct="1">
              <a:spcBef>
                <a:spcPts val="2000"/>
              </a:spcBef>
              <a:buClr>
                <a:srgbClr val="6FB7D7"/>
              </a:buClr>
              <a:buSzPct val="110000"/>
              <a:buFont typeface="Questrial" charset="0"/>
              <a:buChar char="●"/>
            </a:pPr>
            <a:r>
              <a:rPr lang="en-US" sz="2600">
                <a:latin typeface="Century Gothic" charset="0"/>
                <a:cs typeface="Century Gothic" charset="0"/>
                <a:sym typeface="Questrial" charset="0"/>
              </a:rPr>
              <a:t>Number off 1- 4</a:t>
            </a:r>
          </a:p>
          <a:p>
            <a:pPr eaLnBrk="1" hangingPunct="1">
              <a:spcBef>
                <a:spcPts val="2000"/>
              </a:spcBef>
              <a:buClr>
                <a:srgbClr val="000000"/>
              </a:buClr>
            </a:pPr>
            <a:endParaRPr lang="en-US" sz="2400">
              <a:latin typeface="Century Gothic" charset="0"/>
              <a:cs typeface="Century Gothic" charset="0"/>
              <a:sym typeface="Questrial" charset="0"/>
            </a:endParaRPr>
          </a:p>
          <a:p>
            <a:pPr eaLnBrk="1" hangingPunct="1">
              <a:spcBef>
                <a:spcPct val="0"/>
              </a:spcBef>
              <a:buClr>
                <a:srgbClr val="6DB7D7"/>
              </a:buClr>
            </a:pPr>
            <a:endParaRPr lang="en-US" sz="2400">
              <a:latin typeface="Century Gothic" charset="0"/>
              <a:cs typeface="Century Gothic" charset="0"/>
              <a:sym typeface="Questrial" charset="0"/>
            </a:endParaRPr>
          </a:p>
        </p:txBody>
      </p:sp>
      <p:pic>
        <p:nvPicPr>
          <p:cNvPr id="249" name="Shape 249"/>
          <p:cNvPicPr preferRelativeResize="0"/>
          <p:nvPr/>
        </p:nvPicPr>
        <p:blipFill rotWithShape="1">
          <a:blip r:embed="rId3"/>
          <a:srcRect/>
          <a:stretch/>
        </p:blipFill>
        <p:spPr>
          <a:xfrm>
            <a:off x="5822950" y="3543300"/>
            <a:ext cx="2500313" cy="3213100"/>
          </a:xfrm>
          <a:prstGeom prst="rect">
            <a:avLst/>
          </a:prstGeom>
          <a:noFill/>
          <a:ln w="9525" cap="flat">
            <a:solidFill>
              <a:schemeClr val="accent6"/>
            </a:solidFill>
            <a:prstDash val="solid"/>
            <a:round/>
            <a:headEnd type="none" w="med" len="med"/>
            <a:tailEnd type="none" w="med" len="med"/>
          </a:ln>
        </p:spPr>
      </p:pic>
    </p:spTree>
    <p:extLst>
      <p:ext uri="{BB962C8B-B14F-4D97-AF65-F5344CB8AC3E}">
        <p14:creationId xmlns:p14="http://schemas.microsoft.com/office/powerpoint/2010/main" val="110605704"/>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hape 254"/>
          <p:cNvSpPr txBox="1">
            <a:spLocks noGrp="1"/>
          </p:cNvSpPr>
          <p:nvPr>
            <p:ph type="title"/>
          </p:nvPr>
        </p:nvSpPr>
        <p:spPr>
          <a:xfrm>
            <a:off x="549275" y="107950"/>
            <a:ext cx="8042275" cy="1004888"/>
          </a:xfrm>
        </p:spPr>
        <p:txBody>
          <a:bodyPr tIns="45700" bIns="45700"/>
          <a:lstStyle/>
          <a:p>
            <a:pPr eaLnBrk="1" hangingPunct="1">
              <a:spcBef>
                <a:spcPct val="0"/>
              </a:spcBef>
              <a:buSzPct val="25000"/>
              <a:buFont typeface="Questrial" charset="0"/>
              <a:buNone/>
            </a:pPr>
            <a:r>
              <a:rPr lang="en-US" sz="4600" b="1">
                <a:solidFill>
                  <a:schemeClr val="accent1"/>
                </a:solidFill>
                <a:latin typeface="Century Gothic" charset="0"/>
                <a:cs typeface="Century Gothic" charset="0"/>
                <a:sym typeface="Questrial" charset="0"/>
              </a:rPr>
              <a:t>Appendix C</a:t>
            </a:r>
          </a:p>
        </p:txBody>
      </p:sp>
      <p:sp>
        <p:nvSpPr>
          <p:cNvPr id="38914" name="Shape 255"/>
          <p:cNvSpPr txBox="1">
            <a:spLocks noGrp="1"/>
          </p:cNvSpPr>
          <p:nvPr>
            <p:ph type="body" idx="1"/>
          </p:nvPr>
        </p:nvSpPr>
        <p:spPr>
          <a:xfrm>
            <a:off x="146050" y="1481138"/>
            <a:ext cx="8843963" cy="5119687"/>
          </a:xfrm>
        </p:spPr>
        <p:txBody>
          <a:bodyPr tIns="45700" bIns="45700"/>
          <a:lstStyle>
            <a:lvl1pPr marL="457200" indent="-457200">
              <a:defRPr sz="1400">
                <a:solidFill>
                  <a:srgbClr val="000000"/>
                </a:solidFill>
                <a:latin typeface="Arial" charset="0"/>
                <a:ea typeface="ＭＳ Ｐゴシック" charset="0"/>
                <a:cs typeface="Arial" charset="0"/>
                <a:sym typeface="Arial" charset="0"/>
              </a:defRPr>
            </a:lvl1pPr>
            <a:lvl2pPr marL="793750" indent="-463550">
              <a:defRPr sz="1400">
                <a:solidFill>
                  <a:srgbClr val="000000"/>
                </a:solidFill>
                <a:latin typeface="Arial" charset="0"/>
                <a:ea typeface="Arial" charset="0"/>
                <a:cs typeface="Arial" charset="0"/>
                <a:sym typeface="Arial" charset="0"/>
              </a:defRPr>
            </a:lvl2pPr>
            <a:lvl3pPr>
              <a:defRPr sz="1400">
                <a:solidFill>
                  <a:srgbClr val="000000"/>
                </a:solidFill>
                <a:latin typeface="Arial" charset="0"/>
                <a:ea typeface="Arial" charset="0"/>
                <a:cs typeface="Arial" charset="0"/>
                <a:sym typeface="Arial" charset="0"/>
              </a:defRPr>
            </a:lvl3pPr>
            <a:lvl4pPr>
              <a:defRPr sz="1400">
                <a:solidFill>
                  <a:srgbClr val="000000"/>
                </a:solidFill>
                <a:latin typeface="Arial" charset="0"/>
                <a:ea typeface="Arial" charset="0"/>
                <a:cs typeface="Arial" charset="0"/>
                <a:sym typeface="Arial" charset="0"/>
              </a:defRPr>
            </a:lvl4pPr>
            <a:lvl5pPr>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spcBef>
                <a:spcPct val="0"/>
              </a:spcBef>
              <a:buClr>
                <a:srgbClr val="6FB7D7"/>
              </a:buClr>
              <a:buSzPct val="110000"/>
              <a:buFontTx/>
              <a:buChar char="•"/>
            </a:pPr>
            <a:r>
              <a:rPr lang="en-US" sz="2400" dirty="0">
                <a:solidFill>
                  <a:srgbClr val="595959"/>
                </a:solidFill>
                <a:latin typeface="Century Gothic" charset="0"/>
                <a:cs typeface="Century Gothic" charset="0"/>
                <a:sym typeface="Questrial" charset="0"/>
              </a:rPr>
              <a:t>Everyone reads the </a:t>
            </a:r>
            <a:r>
              <a:rPr lang="en-US" sz="2400" dirty="0" smtClean="0">
                <a:solidFill>
                  <a:srgbClr val="595959"/>
                </a:solidFill>
                <a:latin typeface="Century Gothic" charset="0"/>
                <a:cs typeface="Century Gothic" charset="0"/>
                <a:sym typeface="Questrial" charset="0"/>
              </a:rPr>
              <a:t>“Overview” (pg. 1) </a:t>
            </a:r>
            <a:endParaRPr lang="en-US" sz="2400" dirty="0">
              <a:solidFill>
                <a:srgbClr val="595959"/>
              </a:solidFill>
              <a:latin typeface="Century Gothic" charset="0"/>
              <a:cs typeface="Century Gothic" charset="0"/>
              <a:sym typeface="Questrial" charset="0"/>
            </a:endParaRPr>
          </a:p>
          <a:p>
            <a:pPr eaLnBrk="1" hangingPunct="1">
              <a:spcBef>
                <a:spcPts val="2000"/>
              </a:spcBef>
              <a:buClr>
                <a:srgbClr val="6FB7D7"/>
              </a:buClr>
              <a:buSzPct val="110000"/>
              <a:buFontTx/>
              <a:buChar char="•"/>
            </a:pPr>
            <a:r>
              <a:rPr lang="en-US" sz="2400" dirty="0">
                <a:solidFill>
                  <a:srgbClr val="595959"/>
                </a:solidFill>
                <a:latin typeface="Century Gothic" charset="0"/>
                <a:cs typeface="Century Gothic" charset="0"/>
                <a:sym typeface="Questrial" charset="0"/>
              </a:rPr>
              <a:t>Also read your assigned section:</a:t>
            </a:r>
            <a:endParaRPr lang="en-US" sz="800" dirty="0">
              <a:solidFill>
                <a:srgbClr val="595959"/>
              </a:solidFill>
              <a:latin typeface="Century Gothic" charset="0"/>
              <a:cs typeface="Century Gothic" charset="0"/>
              <a:sym typeface="Questrial" charset="0"/>
            </a:endParaRPr>
          </a:p>
          <a:p>
            <a:pPr eaLnBrk="1" hangingPunct="1">
              <a:spcBef>
                <a:spcPts val="2000"/>
              </a:spcBef>
              <a:buClr>
                <a:srgbClr val="6FB7D7"/>
              </a:buClr>
              <a:buSzPct val="110000"/>
            </a:pPr>
            <a:endParaRPr lang="en-US" sz="800" dirty="0">
              <a:solidFill>
                <a:srgbClr val="595959"/>
              </a:solidFill>
              <a:latin typeface="Century Gothic" charset="0"/>
              <a:cs typeface="Century Gothic" charset="0"/>
              <a:sym typeface="Questrial" charset="0"/>
            </a:endParaRPr>
          </a:p>
          <a:p>
            <a:pPr lvl="1" eaLnBrk="1" hangingPunct="1">
              <a:spcBef>
                <a:spcPts val="600"/>
              </a:spcBef>
              <a:buClr>
                <a:srgbClr val="215D77"/>
              </a:buClr>
              <a:buSzPct val="110000"/>
              <a:buFont typeface="Questrial" charset="0"/>
              <a:buAutoNum type="arabicPeriod"/>
            </a:pPr>
            <a:r>
              <a:rPr lang="en-US" sz="2200" dirty="0">
                <a:solidFill>
                  <a:srgbClr val="595959"/>
                </a:solidFill>
                <a:latin typeface="Century Gothic" charset="0"/>
                <a:cs typeface="Century Gothic" charset="0"/>
                <a:sym typeface="Questrial" charset="0"/>
              </a:rPr>
              <a:t>Theoretical Foundations and Research Base &amp; Interacting in Meaningful and Intellectually Challenging Ways (</a:t>
            </a:r>
            <a:r>
              <a:rPr lang="en-US" sz="2200" dirty="0" smtClean="0">
                <a:solidFill>
                  <a:srgbClr val="595959"/>
                </a:solidFill>
                <a:latin typeface="Century Gothic" charset="0"/>
                <a:cs typeface="Century Gothic" charset="0"/>
                <a:sym typeface="Questrial" charset="0"/>
              </a:rPr>
              <a:t>pg.</a:t>
            </a:r>
            <a:r>
              <a:rPr lang="en-US" sz="2200" dirty="0">
                <a:solidFill>
                  <a:srgbClr val="595959"/>
                </a:solidFill>
                <a:latin typeface="Century Gothic" charset="0"/>
                <a:cs typeface="Century Gothic" charset="0"/>
                <a:sym typeface="Questrial" charset="0"/>
              </a:rPr>
              <a:t>1-2)</a:t>
            </a:r>
          </a:p>
          <a:p>
            <a:pPr lvl="1" eaLnBrk="1" hangingPunct="1">
              <a:spcBef>
                <a:spcPts val="600"/>
              </a:spcBef>
              <a:buClr>
                <a:srgbClr val="000000"/>
              </a:buClr>
            </a:pPr>
            <a:endParaRPr lang="en-US" sz="800" dirty="0">
              <a:solidFill>
                <a:srgbClr val="595959"/>
              </a:solidFill>
              <a:latin typeface="Century Gothic" charset="0"/>
              <a:cs typeface="Century Gothic" charset="0"/>
              <a:sym typeface="Questrial" charset="0"/>
            </a:endParaRPr>
          </a:p>
          <a:p>
            <a:pPr lvl="1" eaLnBrk="1" hangingPunct="1">
              <a:spcBef>
                <a:spcPts val="600"/>
              </a:spcBef>
              <a:buClr>
                <a:srgbClr val="215D77"/>
              </a:buClr>
              <a:buSzPct val="110000"/>
              <a:buFont typeface="Questrial" charset="0"/>
              <a:buAutoNum type="arabicPeriod"/>
            </a:pPr>
            <a:r>
              <a:rPr lang="en-US" sz="2200" dirty="0">
                <a:solidFill>
                  <a:srgbClr val="595959"/>
                </a:solidFill>
                <a:latin typeface="Century Gothic" charset="0"/>
                <a:cs typeface="Century Gothic" charset="0"/>
                <a:sym typeface="Questrial" charset="0"/>
              </a:rPr>
              <a:t>Scaffolding (</a:t>
            </a:r>
            <a:r>
              <a:rPr lang="en-US" sz="2200" dirty="0" smtClean="0">
                <a:solidFill>
                  <a:srgbClr val="595959"/>
                </a:solidFill>
                <a:latin typeface="Century Gothic" charset="0"/>
                <a:cs typeface="Century Gothic" charset="0"/>
                <a:sym typeface="Questrial" charset="0"/>
              </a:rPr>
              <a:t>pg. </a:t>
            </a:r>
            <a:r>
              <a:rPr lang="en-US" sz="2200" dirty="0">
                <a:solidFill>
                  <a:srgbClr val="595959"/>
                </a:solidFill>
                <a:latin typeface="Century Gothic" charset="0"/>
                <a:cs typeface="Century Gothic" charset="0"/>
                <a:sym typeface="Questrial" charset="0"/>
              </a:rPr>
              <a:t>3-5)</a:t>
            </a:r>
          </a:p>
          <a:p>
            <a:pPr lvl="1" eaLnBrk="1" hangingPunct="1">
              <a:spcBef>
                <a:spcPts val="600"/>
              </a:spcBef>
              <a:buClr>
                <a:srgbClr val="000000"/>
              </a:buClr>
            </a:pPr>
            <a:endParaRPr lang="en-US" sz="800" dirty="0">
              <a:solidFill>
                <a:srgbClr val="595959"/>
              </a:solidFill>
              <a:latin typeface="Century Gothic" charset="0"/>
              <a:cs typeface="Century Gothic" charset="0"/>
              <a:sym typeface="Questrial" charset="0"/>
            </a:endParaRPr>
          </a:p>
          <a:p>
            <a:pPr lvl="1" eaLnBrk="1" hangingPunct="1">
              <a:spcBef>
                <a:spcPts val="600"/>
              </a:spcBef>
              <a:buClr>
                <a:srgbClr val="215D77"/>
              </a:buClr>
              <a:buSzPct val="110000"/>
              <a:buFont typeface="Questrial" charset="0"/>
              <a:buAutoNum type="arabicPeriod"/>
            </a:pPr>
            <a:r>
              <a:rPr lang="en-US" sz="2200" dirty="0">
                <a:solidFill>
                  <a:srgbClr val="595959"/>
                </a:solidFill>
                <a:latin typeface="Century Gothic" charset="0"/>
                <a:cs typeface="Century Gothic" charset="0"/>
                <a:sym typeface="Questrial" charset="0"/>
              </a:rPr>
              <a:t>Developing Academic English &amp; </a:t>
            </a:r>
            <a:r>
              <a:rPr lang="en-US" sz="2200" dirty="0" smtClean="0">
                <a:solidFill>
                  <a:srgbClr val="595959"/>
                </a:solidFill>
                <a:latin typeface="Century Gothic" charset="0"/>
                <a:cs typeface="Century Gothic" charset="0"/>
                <a:sym typeface="Questrial" charset="0"/>
              </a:rPr>
              <a:t>the </a:t>
            </a:r>
            <a:r>
              <a:rPr lang="en-US" sz="2200" dirty="0">
                <a:solidFill>
                  <a:srgbClr val="595959"/>
                </a:solidFill>
                <a:latin typeface="Century Gothic" charset="0"/>
                <a:cs typeface="Century Gothic" charset="0"/>
                <a:sym typeface="Questrial" charset="0"/>
              </a:rPr>
              <a:t>Importance of Vocabulary (</a:t>
            </a:r>
            <a:r>
              <a:rPr lang="en-US" sz="2200" dirty="0" smtClean="0">
                <a:solidFill>
                  <a:srgbClr val="595959"/>
                </a:solidFill>
                <a:latin typeface="Century Gothic" charset="0"/>
                <a:cs typeface="Century Gothic" charset="0"/>
                <a:sym typeface="Questrial" charset="0"/>
              </a:rPr>
              <a:t>pg. </a:t>
            </a:r>
            <a:r>
              <a:rPr lang="en-US" sz="2200" dirty="0">
                <a:solidFill>
                  <a:srgbClr val="595959"/>
                </a:solidFill>
                <a:latin typeface="Century Gothic" charset="0"/>
                <a:cs typeface="Century Gothic" charset="0"/>
                <a:sym typeface="Questrial" charset="0"/>
              </a:rPr>
              <a:t>5-6)</a:t>
            </a:r>
          </a:p>
          <a:p>
            <a:pPr lvl="1" eaLnBrk="1" hangingPunct="1">
              <a:spcBef>
                <a:spcPts val="600"/>
              </a:spcBef>
              <a:buClr>
                <a:srgbClr val="215D77"/>
              </a:buClr>
            </a:pPr>
            <a:endParaRPr lang="en-US" sz="800" dirty="0">
              <a:solidFill>
                <a:srgbClr val="595959"/>
              </a:solidFill>
              <a:latin typeface="Century Gothic" charset="0"/>
              <a:cs typeface="Century Gothic" charset="0"/>
              <a:sym typeface="Questrial" charset="0"/>
            </a:endParaRPr>
          </a:p>
          <a:p>
            <a:pPr lvl="1" eaLnBrk="1" hangingPunct="1">
              <a:spcBef>
                <a:spcPts val="600"/>
              </a:spcBef>
              <a:buClr>
                <a:srgbClr val="215D77"/>
              </a:buClr>
              <a:buSzPct val="110000"/>
              <a:buFont typeface="Questrial" charset="0"/>
              <a:buAutoNum type="arabicPeriod"/>
            </a:pPr>
            <a:r>
              <a:rPr lang="en-US" sz="2200" dirty="0">
                <a:solidFill>
                  <a:srgbClr val="595959"/>
                </a:solidFill>
                <a:latin typeface="Century Gothic" charset="0"/>
                <a:cs typeface="Century Gothic" charset="0"/>
                <a:sym typeface="Questrial" charset="0"/>
              </a:rPr>
              <a:t>Importance of Grammatical and Discourse Level Understanding (</a:t>
            </a:r>
            <a:r>
              <a:rPr lang="en-US" sz="2200" dirty="0" smtClean="0">
                <a:solidFill>
                  <a:srgbClr val="595959"/>
                </a:solidFill>
                <a:latin typeface="Century Gothic" charset="0"/>
                <a:cs typeface="Century Gothic" charset="0"/>
                <a:sym typeface="Questrial" charset="0"/>
              </a:rPr>
              <a:t>pg. </a:t>
            </a:r>
            <a:r>
              <a:rPr lang="en-US" sz="2200" dirty="0">
                <a:solidFill>
                  <a:srgbClr val="595959"/>
                </a:solidFill>
                <a:latin typeface="Century Gothic" charset="0"/>
                <a:cs typeface="Century Gothic" charset="0"/>
                <a:sym typeface="Questrial" charset="0"/>
              </a:rPr>
              <a:t>6-8)</a:t>
            </a:r>
          </a:p>
          <a:p>
            <a:pPr eaLnBrk="1" hangingPunct="1">
              <a:spcBef>
                <a:spcPct val="0"/>
              </a:spcBef>
              <a:buClr>
                <a:srgbClr val="6DB7D7"/>
              </a:buClr>
            </a:pPr>
            <a:endParaRPr lang="en-US" sz="2200" dirty="0">
              <a:solidFill>
                <a:srgbClr val="595959"/>
              </a:solidFill>
              <a:latin typeface="Century Gothic" charset="0"/>
              <a:cs typeface="Century Gothic" charset="0"/>
              <a:sym typeface="Questrial" charset="0"/>
            </a:endParaRPr>
          </a:p>
        </p:txBody>
      </p:sp>
      <p:pic>
        <p:nvPicPr>
          <p:cNvPr id="256" name="Shape 256"/>
          <p:cNvPicPr preferRelativeResize="0"/>
          <p:nvPr/>
        </p:nvPicPr>
        <p:blipFill rotWithShape="1">
          <a:blip r:embed="rId3"/>
          <a:srcRect/>
          <a:stretch/>
        </p:blipFill>
        <p:spPr>
          <a:xfrm>
            <a:off x="7138988" y="358775"/>
            <a:ext cx="1452562" cy="1866900"/>
          </a:xfrm>
          <a:prstGeom prst="rect">
            <a:avLst/>
          </a:prstGeom>
          <a:noFill/>
          <a:ln w="9525" cap="flat">
            <a:solidFill>
              <a:schemeClr val="accent6"/>
            </a:solidFill>
            <a:prstDash val="solid"/>
            <a:round/>
            <a:headEnd type="none" w="med" len="med"/>
            <a:tailEnd type="none" w="med" len="med"/>
          </a:ln>
        </p:spPr>
      </p:pic>
    </p:spTree>
    <p:extLst>
      <p:ext uri="{BB962C8B-B14F-4D97-AF65-F5344CB8AC3E}">
        <p14:creationId xmlns:p14="http://schemas.microsoft.com/office/powerpoint/2010/main" val="1509360298"/>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hape 261"/>
          <p:cNvSpPr txBox="1">
            <a:spLocks noGrp="1"/>
          </p:cNvSpPr>
          <p:nvPr>
            <p:ph type="title"/>
          </p:nvPr>
        </p:nvSpPr>
        <p:spPr>
          <a:xfrm>
            <a:off x="549275" y="107950"/>
            <a:ext cx="8042275" cy="1336675"/>
          </a:xfrm>
        </p:spPr>
        <p:txBody>
          <a:bodyPr tIns="45700" bIns="45700"/>
          <a:lstStyle/>
          <a:p>
            <a:pPr eaLnBrk="1" hangingPunct="1">
              <a:spcBef>
                <a:spcPct val="0"/>
              </a:spcBef>
              <a:buSzPct val="25000"/>
            </a:pPr>
            <a:r>
              <a:rPr lang="en-US" sz="4600" b="1">
                <a:solidFill>
                  <a:schemeClr val="accent1"/>
                </a:solidFill>
                <a:latin typeface="Century Gothic" charset="0"/>
                <a:cs typeface="Century Gothic" charset="0"/>
              </a:rPr>
              <a:t>Expert Group</a:t>
            </a:r>
          </a:p>
        </p:txBody>
      </p:sp>
      <p:sp>
        <p:nvSpPr>
          <p:cNvPr id="40962" name="Shape 262"/>
          <p:cNvSpPr txBox="1">
            <a:spLocks noGrp="1"/>
          </p:cNvSpPr>
          <p:nvPr>
            <p:ph type="body" idx="1"/>
          </p:nvPr>
        </p:nvSpPr>
        <p:spPr>
          <a:xfrm>
            <a:off x="549275" y="1955800"/>
            <a:ext cx="8042275" cy="4292600"/>
          </a:xfrm>
        </p:spPr>
        <p:txBody>
          <a:bodyPr tIns="45700" bIns="45700">
            <a:normAutofit/>
          </a:bodyPr>
          <a:lstStyle>
            <a:lvl1pPr marL="349250" indent="-349250">
              <a:defRPr sz="1400">
                <a:solidFill>
                  <a:srgbClr val="000000"/>
                </a:solidFill>
                <a:latin typeface="Arial" charset="0"/>
                <a:ea typeface="ＭＳ Ｐゴシック" charset="0"/>
                <a:cs typeface="Arial" charset="0"/>
                <a:sym typeface="Arial" charset="0"/>
              </a:defRPr>
            </a:lvl1pPr>
            <a:lvl2pPr>
              <a:defRPr sz="1400">
                <a:solidFill>
                  <a:srgbClr val="000000"/>
                </a:solidFill>
                <a:latin typeface="Arial" charset="0"/>
                <a:ea typeface="Arial" charset="0"/>
                <a:cs typeface="Arial" charset="0"/>
                <a:sym typeface="Arial" charset="0"/>
              </a:defRPr>
            </a:lvl2pPr>
            <a:lvl3pPr>
              <a:defRPr sz="1400">
                <a:solidFill>
                  <a:srgbClr val="000000"/>
                </a:solidFill>
                <a:latin typeface="Arial" charset="0"/>
                <a:ea typeface="Arial" charset="0"/>
                <a:cs typeface="Arial" charset="0"/>
                <a:sym typeface="Arial" charset="0"/>
              </a:defRPr>
            </a:lvl3pPr>
            <a:lvl4pPr>
              <a:defRPr sz="1400">
                <a:solidFill>
                  <a:srgbClr val="000000"/>
                </a:solidFill>
                <a:latin typeface="Arial" charset="0"/>
                <a:ea typeface="Arial" charset="0"/>
                <a:cs typeface="Arial" charset="0"/>
                <a:sym typeface="Arial" charset="0"/>
              </a:defRPr>
            </a:lvl4pPr>
            <a:lvl5pPr>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spcBef>
                <a:spcPct val="0"/>
              </a:spcBef>
              <a:buClr>
                <a:srgbClr val="6FB7D7"/>
              </a:buClr>
              <a:buSzPct val="110000"/>
              <a:buFont typeface="Arial" charset="0"/>
              <a:buChar char="●"/>
            </a:pPr>
            <a:r>
              <a:rPr lang="en-US" sz="2800" dirty="0">
                <a:solidFill>
                  <a:srgbClr val="595959"/>
                </a:solidFill>
                <a:latin typeface="Century Gothic" charset="0"/>
                <a:cs typeface="Century Gothic" charset="0"/>
              </a:rPr>
              <a:t>Meet with your Expert group (everyone should have the same number</a:t>
            </a:r>
            <a:r>
              <a:rPr lang="en-US" sz="2800" dirty="0" smtClean="0">
                <a:solidFill>
                  <a:srgbClr val="595959"/>
                </a:solidFill>
                <a:latin typeface="Century Gothic" charset="0"/>
                <a:cs typeface="Century Gothic" charset="0"/>
              </a:rPr>
              <a:t>)</a:t>
            </a:r>
          </a:p>
          <a:p>
            <a:pPr marL="0" indent="0" eaLnBrk="1" hangingPunct="1">
              <a:spcBef>
                <a:spcPct val="0"/>
              </a:spcBef>
              <a:buClr>
                <a:srgbClr val="6FB7D7"/>
              </a:buClr>
              <a:buSzPct val="110000"/>
              <a:buNone/>
            </a:pPr>
            <a:endParaRPr lang="en-US" sz="2800" dirty="0">
              <a:solidFill>
                <a:srgbClr val="595959"/>
              </a:solidFill>
              <a:latin typeface="Century Gothic" charset="0"/>
              <a:cs typeface="Century Gothic" charset="0"/>
            </a:endParaRPr>
          </a:p>
          <a:p>
            <a:pPr eaLnBrk="1" hangingPunct="1">
              <a:spcBef>
                <a:spcPts val="2000"/>
              </a:spcBef>
              <a:buClr>
                <a:srgbClr val="6FB7D7"/>
              </a:buClr>
              <a:buSzPct val="110000"/>
              <a:buFont typeface="Arial" charset="0"/>
              <a:buChar char="●"/>
            </a:pPr>
            <a:r>
              <a:rPr lang="en-US" sz="2800" dirty="0">
                <a:solidFill>
                  <a:srgbClr val="595959"/>
                </a:solidFill>
                <a:latin typeface="Century Gothic" charset="0"/>
                <a:cs typeface="Century Gothic" charset="0"/>
              </a:rPr>
              <a:t>With your Expert group, </a:t>
            </a:r>
            <a:r>
              <a:rPr lang="en-US" sz="2800" dirty="0" smtClean="0">
                <a:solidFill>
                  <a:srgbClr val="595959"/>
                </a:solidFill>
                <a:latin typeface="Century Gothic" charset="0"/>
                <a:cs typeface="Century Gothic" charset="0"/>
              </a:rPr>
              <a:t>you have 5 minutes to select </a:t>
            </a:r>
            <a:r>
              <a:rPr lang="en-US" sz="2800" dirty="0">
                <a:solidFill>
                  <a:srgbClr val="595959"/>
                </a:solidFill>
                <a:latin typeface="Century Gothic" charset="0"/>
                <a:cs typeface="Century Gothic" charset="0"/>
              </a:rPr>
              <a:t>3 main points from your section to share with your home group</a:t>
            </a:r>
          </a:p>
        </p:txBody>
      </p:sp>
    </p:spTree>
    <p:extLst>
      <p:ext uri="{BB962C8B-B14F-4D97-AF65-F5344CB8AC3E}">
        <p14:creationId xmlns:p14="http://schemas.microsoft.com/office/powerpoint/2010/main" val="3509116331"/>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hape 261"/>
          <p:cNvSpPr txBox="1">
            <a:spLocks noGrp="1"/>
          </p:cNvSpPr>
          <p:nvPr>
            <p:ph type="title"/>
          </p:nvPr>
        </p:nvSpPr>
        <p:spPr>
          <a:xfrm>
            <a:off x="549275" y="107950"/>
            <a:ext cx="8042275" cy="1336675"/>
          </a:xfrm>
        </p:spPr>
        <p:txBody>
          <a:bodyPr tIns="45700" bIns="45700"/>
          <a:lstStyle/>
          <a:p>
            <a:pPr eaLnBrk="1" hangingPunct="1">
              <a:spcBef>
                <a:spcPct val="0"/>
              </a:spcBef>
              <a:buSzPct val="25000"/>
            </a:pPr>
            <a:r>
              <a:rPr lang="en-US" sz="4600" b="1" dirty="0" smtClean="0">
                <a:solidFill>
                  <a:schemeClr val="accent1"/>
                </a:solidFill>
                <a:latin typeface="Century Gothic" charset="0"/>
                <a:cs typeface="Century Gothic" charset="0"/>
              </a:rPr>
              <a:t>Home </a:t>
            </a:r>
            <a:r>
              <a:rPr lang="en-US" sz="4600" b="1" dirty="0">
                <a:solidFill>
                  <a:schemeClr val="accent1"/>
                </a:solidFill>
                <a:latin typeface="Century Gothic" charset="0"/>
                <a:cs typeface="Century Gothic" charset="0"/>
              </a:rPr>
              <a:t>Group</a:t>
            </a:r>
          </a:p>
        </p:txBody>
      </p:sp>
      <p:sp>
        <p:nvSpPr>
          <p:cNvPr id="40964" name="Shape 264"/>
          <p:cNvSpPr txBox="1">
            <a:spLocks noChangeArrowheads="1"/>
          </p:cNvSpPr>
          <p:nvPr/>
        </p:nvSpPr>
        <p:spPr bwMode="auto">
          <a:xfrm>
            <a:off x="460375" y="1584325"/>
            <a:ext cx="8042275"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349250" indent="-349250" eaLnBrk="0" hangingPunct="0">
              <a:defRPr sz="1400">
                <a:solidFill>
                  <a:srgbClr val="000000"/>
                </a:solidFill>
                <a:latin typeface="Arial" charset="0"/>
                <a:ea typeface="ＭＳ Ｐゴシック" charset="0"/>
                <a:cs typeface="ＭＳ Ｐゴシック" charset="0"/>
                <a:sym typeface="Arial" charset="0"/>
              </a:defRPr>
            </a:lvl1pPr>
            <a:lvl2pPr marL="742950" indent="-285750" eaLnBrk="0" hangingPunct="0">
              <a:defRPr sz="1400">
                <a:solidFill>
                  <a:srgbClr val="000000"/>
                </a:solidFill>
                <a:latin typeface="Arial" charset="0"/>
                <a:ea typeface="ＭＳ Ｐゴシック" charset="0"/>
                <a:sym typeface="Arial" charset="0"/>
              </a:defRPr>
            </a:lvl2pPr>
            <a:lvl3pPr marL="1143000" indent="-228600" eaLnBrk="0" hangingPunct="0">
              <a:defRPr sz="1400">
                <a:solidFill>
                  <a:srgbClr val="000000"/>
                </a:solidFill>
                <a:latin typeface="Arial" charset="0"/>
                <a:ea typeface="ＭＳ Ｐゴシック" charset="0"/>
                <a:sym typeface="Arial" charset="0"/>
              </a:defRPr>
            </a:lvl3pPr>
            <a:lvl4pPr marL="1600200" indent="-228600" eaLnBrk="0" hangingPunct="0">
              <a:defRPr sz="1400">
                <a:solidFill>
                  <a:srgbClr val="000000"/>
                </a:solidFill>
                <a:latin typeface="Arial" charset="0"/>
                <a:ea typeface="ＭＳ Ｐゴシック" charset="0"/>
                <a:sym typeface="Arial" charset="0"/>
              </a:defRPr>
            </a:lvl4pPr>
            <a:lvl5pPr marL="2057400" indent="-228600" eaLnBrk="0" hangingPunct="0">
              <a:defRPr sz="14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9pPr>
          </a:lstStyle>
          <a:p>
            <a:pPr eaLnBrk="1" hangingPunct="1">
              <a:buClr>
                <a:srgbClr val="6FB7D7"/>
              </a:buClr>
              <a:buSzPct val="110000"/>
              <a:buFont typeface="Arial" charset="0"/>
              <a:buChar char="●"/>
            </a:pPr>
            <a:r>
              <a:rPr lang="en-US" sz="2800" dirty="0">
                <a:solidFill>
                  <a:srgbClr val="595959"/>
                </a:solidFill>
                <a:latin typeface="Century Gothic" charset="0"/>
                <a:cs typeface="Century Gothic" charset="0"/>
              </a:rPr>
              <a:t>Return to your Home </a:t>
            </a:r>
            <a:r>
              <a:rPr lang="en-US" sz="2800" dirty="0" smtClean="0">
                <a:solidFill>
                  <a:srgbClr val="595959"/>
                </a:solidFill>
                <a:latin typeface="Century Gothic" charset="0"/>
                <a:cs typeface="Century Gothic" charset="0"/>
              </a:rPr>
              <a:t>Group</a:t>
            </a:r>
          </a:p>
          <a:p>
            <a:pPr marL="0" indent="0" eaLnBrk="1" hangingPunct="1">
              <a:buClr>
                <a:srgbClr val="6FB7D7"/>
              </a:buClr>
              <a:buSzPct val="110000"/>
            </a:pPr>
            <a:endParaRPr lang="en-US" sz="2800" dirty="0">
              <a:solidFill>
                <a:srgbClr val="595959"/>
              </a:solidFill>
              <a:latin typeface="Century Gothic" charset="0"/>
              <a:cs typeface="Century Gothic" charset="0"/>
            </a:endParaRPr>
          </a:p>
          <a:p>
            <a:pPr eaLnBrk="1" hangingPunct="1">
              <a:spcBef>
                <a:spcPts val="2000"/>
              </a:spcBef>
              <a:buClr>
                <a:srgbClr val="6FB7D7"/>
              </a:buClr>
              <a:buSzPct val="110000"/>
              <a:buFont typeface="Arial" charset="0"/>
              <a:buChar char="●"/>
            </a:pPr>
            <a:r>
              <a:rPr lang="en-US" sz="2800" dirty="0">
                <a:solidFill>
                  <a:srgbClr val="595959"/>
                </a:solidFill>
                <a:latin typeface="Century Gothic" charset="0"/>
                <a:cs typeface="Century Gothic" charset="0"/>
              </a:rPr>
              <a:t>Share your 3 main points (Each member has 2 minutes to share, 8 minutes total)</a:t>
            </a:r>
          </a:p>
        </p:txBody>
      </p:sp>
      <p:sp>
        <p:nvSpPr>
          <p:cNvPr id="265" name="Shape 265"/>
          <p:cNvSpPr txBox="1">
            <a:spLocks noChangeArrowheads="1"/>
          </p:cNvSpPr>
          <p:nvPr/>
        </p:nvSpPr>
        <p:spPr bwMode="auto">
          <a:xfrm>
            <a:off x="11113" y="6188075"/>
            <a:ext cx="3022600" cy="646113"/>
          </a:xfrm>
          <a:prstGeom prst="rect">
            <a:avLst/>
          </a:prstGeom>
          <a:solidFill>
            <a:srgbClr val="FFD2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sz="1400">
                <a:solidFill>
                  <a:srgbClr val="000000"/>
                </a:solidFill>
                <a:latin typeface="Arial" charset="0"/>
                <a:ea typeface="ＭＳ Ｐゴシック" charset="0"/>
                <a:cs typeface="ＭＳ Ｐゴシック" charset="0"/>
                <a:sym typeface="Arial" charset="0"/>
              </a:defRPr>
            </a:lvl1pPr>
            <a:lvl2pPr marL="742950" indent="-285750" eaLnBrk="0" hangingPunct="0">
              <a:defRPr sz="1400">
                <a:solidFill>
                  <a:srgbClr val="000000"/>
                </a:solidFill>
                <a:latin typeface="Arial" charset="0"/>
                <a:ea typeface="ＭＳ Ｐゴシック" charset="0"/>
                <a:sym typeface="Arial" charset="0"/>
              </a:defRPr>
            </a:lvl2pPr>
            <a:lvl3pPr marL="1143000" indent="-228600" eaLnBrk="0" hangingPunct="0">
              <a:defRPr sz="1400">
                <a:solidFill>
                  <a:srgbClr val="000000"/>
                </a:solidFill>
                <a:latin typeface="Arial" charset="0"/>
                <a:ea typeface="ＭＳ Ｐゴシック" charset="0"/>
                <a:sym typeface="Arial" charset="0"/>
              </a:defRPr>
            </a:lvl3pPr>
            <a:lvl4pPr marL="1600200" indent="-228600" eaLnBrk="0" hangingPunct="0">
              <a:defRPr sz="1400">
                <a:solidFill>
                  <a:srgbClr val="000000"/>
                </a:solidFill>
                <a:latin typeface="Arial" charset="0"/>
                <a:ea typeface="ＭＳ Ｐゴシック" charset="0"/>
                <a:sym typeface="Arial" charset="0"/>
              </a:defRPr>
            </a:lvl4pPr>
            <a:lvl5pPr marL="2057400" indent="-228600" eaLnBrk="0" hangingPunct="0">
              <a:defRPr sz="14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9pPr>
          </a:lstStyle>
          <a:p>
            <a:pPr eaLnBrk="1" hangingPunct="1">
              <a:buClr>
                <a:srgbClr val="000000"/>
              </a:buClr>
              <a:buSzPct val="25000"/>
              <a:buFont typeface="Arial" charset="0"/>
              <a:buNone/>
            </a:pPr>
            <a:r>
              <a:rPr lang="en-US" sz="1800" b="1">
                <a:latin typeface="Century Gothic" charset="0"/>
                <a:cs typeface="Century Gothic" charset="0"/>
              </a:rPr>
              <a:t>Instructional Strategy:</a:t>
            </a:r>
          </a:p>
          <a:p>
            <a:pPr eaLnBrk="1" hangingPunct="1">
              <a:buClr>
                <a:srgbClr val="000000"/>
              </a:buClr>
              <a:buSzPct val="25000"/>
              <a:buFont typeface="Arial" charset="0"/>
              <a:buNone/>
            </a:pPr>
            <a:r>
              <a:rPr lang="en-US" sz="1800">
                <a:latin typeface="Century Gothic" charset="0"/>
                <a:cs typeface="Century Gothic" charset="0"/>
              </a:rPr>
              <a:t>Expert / Home Groups</a:t>
            </a:r>
          </a:p>
        </p:txBody>
      </p:sp>
    </p:spTree>
    <p:extLst>
      <p:ext uri="{BB962C8B-B14F-4D97-AF65-F5344CB8AC3E}">
        <p14:creationId xmlns:p14="http://schemas.microsoft.com/office/powerpoint/2010/main" val="2515494110"/>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3" descr="Screen Shot 2014-06-11 at 10.27.16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675" y="0"/>
            <a:ext cx="9015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ame 4"/>
          <p:cNvSpPr/>
          <p:nvPr/>
        </p:nvSpPr>
        <p:spPr>
          <a:xfrm>
            <a:off x="50800" y="3392488"/>
            <a:ext cx="9015413" cy="417512"/>
          </a:xfrm>
          <a:prstGeom prst="frame">
            <a:avLst/>
          </a:prstGeom>
          <a:solidFill>
            <a:schemeClr val="accent6">
              <a:lumMod val="60000"/>
              <a:lumOff val="40000"/>
            </a:schemeClr>
          </a:solidFill>
          <a:ln w="12700" cmpd="sng"/>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kern="0">
              <a:solidFill>
                <a:schemeClr val="tx1"/>
              </a:solidFill>
              <a:sym typeface="Arial"/>
            </a:endParaRPr>
          </a:p>
        </p:txBody>
      </p:sp>
      <p:sp>
        <p:nvSpPr>
          <p:cNvPr id="6" name="Frame 5"/>
          <p:cNvSpPr/>
          <p:nvPr/>
        </p:nvSpPr>
        <p:spPr>
          <a:xfrm>
            <a:off x="34925" y="4748213"/>
            <a:ext cx="9017000" cy="350837"/>
          </a:xfrm>
          <a:prstGeom prst="frame">
            <a:avLst/>
          </a:prstGeom>
          <a:solidFill>
            <a:schemeClr val="accent6">
              <a:lumMod val="60000"/>
              <a:lumOff val="40000"/>
            </a:schemeClr>
          </a:solidFill>
          <a:ln w="12700" cmpd="sng"/>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kern="0">
              <a:solidFill>
                <a:schemeClr val="tx1"/>
              </a:solidFill>
              <a:sym typeface="Arial"/>
            </a:endParaRPr>
          </a:p>
        </p:txBody>
      </p:sp>
      <p:sp>
        <p:nvSpPr>
          <p:cNvPr id="7" name="Frame 6"/>
          <p:cNvSpPr/>
          <p:nvPr/>
        </p:nvSpPr>
        <p:spPr>
          <a:xfrm>
            <a:off x="52388" y="6353175"/>
            <a:ext cx="9015412" cy="350838"/>
          </a:xfrm>
          <a:prstGeom prst="frame">
            <a:avLst/>
          </a:prstGeom>
          <a:solidFill>
            <a:schemeClr val="accent6">
              <a:lumMod val="60000"/>
              <a:lumOff val="40000"/>
            </a:schemeClr>
          </a:solidFill>
          <a:ln w="12700" cmpd="sng"/>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kern="0">
              <a:solidFill>
                <a:schemeClr val="tx1"/>
              </a:solidFill>
              <a:sym typeface="Arial"/>
            </a:endParaRPr>
          </a:p>
        </p:txBody>
      </p:sp>
      <p:sp>
        <p:nvSpPr>
          <p:cNvPr id="3" name="TextBox 2"/>
          <p:cNvSpPr txBox="1"/>
          <p:nvPr/>
        </p:nvSpPr>
        <p:spPr>
          <a:xfrm>
            <a:off x="0" y="3008313"/>
            <a:ext cx="9144000" cy="1568450"/>
          </a:xfrm>
          <a:prstGeom prst="rect">
            <a:avLst/>
          </a:prstGeom>
          <a:solidFill>
            <a:srgbClr val="C99CFF"/>
          </a:solidFill>
        </p:spPr>
        <p:txBody>
          <a:bodyPr>
            <a:spAutoFit/>
          </a:bodyPr>
          <a:lstStyle/>
          <a:p>
            <a:pPr lvl="1" fontAlgn="auto">
              <a:spcBef>
                <a:spcPts val="0"/>
              </a:spcBef>
              <a:spcAft>
                <a:spcPts val="0"/>
              </a:spcAft>
              <a:buClr>
                <a:schemeClr val="accent1">
                  <a:lumMod val="75000"/>
                </a:schemeClr>
              </a:buClr>
              <a:defRPr/>
            </a:pPr>
            <a:r>
              <a:rPr lang="en-US" sz="2400" b="1" kern="0" dirty="0">
                <a:latin typeface="Century Gothic"/>
                <a:ea typeface="Arial"/>
                <a:cs typeface="Century Gothic"/>
                <a:sym typeface="Arial"/>
              </a:rPr>
              <a:t>A. Collaborative Mode Strand 1</a:t>
            </a:r>
            <a:endParaRPr lang="en-US" sz="2400" b="1" u="heavy" kern="0" dirty="0">
              <a:latin typeface="Century Gothic" charset="0"/>
              <a:ea typeface="Arial"/>
              <a:cs typeface="Arial"/>
              <a:sym typeface="Arial"/>
            </a:endParaRPr>
          </a:p>
          <a:p>
            <a:pPr lvl="1" fontAlgn="auto">
              <a:spcBef>
                <a:spcPts val="0"/>
              </a:spcBef>
              <a:spcAft>
                <a:spcPts val="0"/>
              </a:spcAft>
              <a:buClr>
                <a:schemeClr val="accent1">
                  <a:lumMod val="75000"/>
                </a:schemeClr>
              </a:buClr>
              <a:defRPr/>
            </a:pPr>
            <a:r>
              <a:rPr lang="en-US" sz="2400" u="heavy" kern="0" dirty="0">
                <a:latin typeface="Century Gothic" charset="0"/>
                <a:ea typeface="Arial"/>
                <a:cs typeface="Arial"/>
                <a:sym typeface="Arial"/>
              </a:rPr>
              <a:t>Exchanging information and ideas </a:t>
            </a:r>
            <a:r>
              <a:rPr lang="en-US" sz="2400" kern="0" dirty="0">
                <a:latin typeface="Century Gothic" charset="0"/>
                <a:ea typeface="Arial"/>
                <a:cs typeface="Arial"/>
                <a:sym typeface="Arial"/>
              </a:rPr>
              <a:t>with each other through oral collaborative conversation on a range of social and academic topics.</a:t>
            </a:r>
          </a:p>
        </p:txBody>
      </p:sp>
      <p:sp>
        <p:nvSpPr>
          <p:cNvPr id="8" name="TextBox 7"/>
          <p:cNvSpPr txBox="1"/>
          <p:nvPr/>
        </p:nvSpPr>
        <p:spPr>
          <a:xfrm>
            <a:off x="0" y="4314825"/>
            <a:ext cx="9129713" cy="1568450"/>
          </a:xfrm>
          <a:prstGeom prst="rect">
            <a:avLst/>
          </a:prstGeom>
          <a:solidFill>
            <a:srgbClr val="7DDBFF"/>
          </a:solidFill>
        </p:spPr>
        <p:txBody>
          <a:bodyPr>
            <a:spAutoFit/>
          </a:bodyPr>
          <a:lstStyle/>
          <a:p>
            <a:pPr lvl="1" fontAlgn="auto">
              <a:spcBef>
                <a:spcPts val="0"/>
              </a:spcBef>
              <a:spcAft>
                <a:spcPts val="0"/>
              </a:spcAft>
              <a:buClr>
                <a:schemeClr val="accent1">
                  <a:lumMod val="60000"/>
                  <a:lumOff val="40000"/>
                </a:schemeClr>
              </a:buClr>
              <a:defRPr/>
            </a:pPr>
            <a:r>
              <a:rPr lang="en-US" sz="2400" b="1" kern="0" dirty="0">
                <a:latin typeface="Century Gothic"/>
                <a:ea typeface="Arial"/>
                <a:cs typeface="Century Gothic"/>
                <a:sym typeface="Arial"/>
              </a:rPr>
              <a:t>B. Interpretive  Mode Strand 6</a:t>
            </a:r>
          </a:p>
          <a:p>
            <a:pPr lvl="1" fontAlgn="auto">
              <a:spcBef>
                <a:spcPts val="0"/>
              </a:spcBef>
              <a:spcAft>
                <a:spcPts val="0"/>
              </a:spcAft>
              <a:buClr>
                <a:schemeClr val="accent1">
                  <a:lumMod val="60000"/>
                  <a:lumOff val="40000"/>
                </a:schemeClr>
              </a:buClr>
              <a:defRPr/>
            </a:pPr>
            <a:r>
              <a:rPr lang="en-US" sz="2400" u="sng" kern="0" dirty="0">
                <a:latin typeface="Century Gothic"/>
                <a:ea typeface="Arial"/>
                <a:cs typeface="Century Gothic"/>
                <a:sym typeface="Arial"/>
              </a:rPr>
              <a:t>Reading closely</a:t>
            </a:r>
            <a:r>
              <a:rPr lang="en-US" sz="2400" kern="0" dirty="0">
                <a:latin typeface="Century Gothic"/>
                <a:ea typeface="Arial"/>
                <a:cs typeface="Century Gothic"/>
                <a:sym typeface="Arial"/>
              </a:rPr>
              <a:t> literary and informational texts and viewing multimedia to determine how meaning is conveyed explicitly and implicitly through language.</a:t>
            </a:r>
          </a:p>
        </p:txBody>
      </p:sp>
      <p:sp>
        <p:nvSpPr>
          <p:cNvPr id="9" name="Rectangle 8"/>
          <p:cNvSpPr/>
          <p:nvPr/>
        </p:nvSpPr>
        <p:spPr>
          <a:xfrm>
            <a:off x="0" y="5603875"/>
            <a:ext cx="9144000" cy="1201738"/>
          </a:xfrm>
          <a:prstGeom prst="rect">
            <a:avLst/>
          </a:prstGeom>
          <a:solidFill>
            <a:srgbClr val="C8FF92"/>
          </a:solidFill>
        </p:spPr>
        <p:txBody>
          <a:bodyPr>
            <a:spAutoFit/>
          </a:bodyPr>
          <a:lstStyle/>
          <a:p>
            <a:pPr lvl="1" fontAlgn="auto">
              <a:spcBef>
                <a:spcPts val="0"/>
              </a:spcBef>
              <a:spcAft>
                <a:spcPts val="0"/>
              </a:spcAft>
              <a:buClr>
                <a:schemeClr val="accent1">
                  <a:lumMod val="60000"/>
                  <a:lumOff val="40000"/>
                </a:schemeClr>
              </a:buClr>
              <a:defRPr/>
            </a:pPr>
            <a:r>
              <a:rPr lang="en-US" sz="2400" b="1" kern="0" dirty="0">
                <a:solidFill>
                  <a:schemeClr val="tx1"/>
                </a:solidFill>
                <a:latin typeface="Century Gothic"/>
                <a:ea typeface="Arial"/>
                <a:cs typeface="Century Gothic"/>
                <a:sym typeface="Arial"/>
              </a:rPr>
              <a:t>C. Productive Mode Strand 11</a:t>
            </a:r>
          </a:p>
          <a:p>
            <a:pPr lvl="1" fontAlgn="auto">
              <a:spcBef>
                <a:spcPts val="0"/>
              </a:spcBef>
              <a:spcAft>
                <a:spcPts val="0"/>
              </a:spcAft>
              <a:buClr>
                <a:schemeClr val="accent1">
                  <a:lumMod val="60000"/>
                  <a:lumOff val="40000"/>
                </a:schemeClr>
              </a:buClr>
              <a:defRPr/>
            </a:pPr>
            <a:r>
              <a:rPr lang="en-US" sz="2400" kern="0" dirty="0">
                <a:solidFill>
                  <a:schemeClr val="tx1"/>
                </a:solidFill>
                <a:latin typeface="Century Gothic"/>
                <a:ea typeface="Arial"/>
                <a:cs typeface="Century Gothic"/>
                <a:sym typeface="Arial"/>
              </a:rPr>
              <a:t> </a:t>
            </a:r>
            <a:r>
              <a:rPr lang="en-US" sz="2400" u="sng" kern="0" dirty="0">
                <a:solidFill>
                  <a:schemeClr val="tx1"/>
                </a:solidFill>
                <a:latin typeface="Century Gothic"/>
                <a:ea typeface="Arial"/>
                <a:cs typeface="Century Gothic"/>
                <a:sym typeface="Arial"/>
              </a:rPr>
              <a:t>Supporting</a:t>
            </a:r>
            <a:r>
              <a:rPr lang="en-US" sz="2400" kern="0" dirty="0">
                <a:solidFill>
                  <a:schemeClr val="tx1"/>
                </a:solidFill>
                <a:latin typeface="Century Gothic"/>
                <a:ea typeface="Arial"/>
                <a:cs typeface="Century Gothic"/>
                <a:sym typeface="Arial"/>
              </a:rPr>
              <a:t> own opinions and </a:t>
            </a:r>
            <a:r>
              <a:rPr lang="en-US" sz="2400" u="sng" kern="0" dirty="0">
                <a:solidFill>
                  <a:schemeClr val="tx1"/>
                </a:solidFill>
                <a:latin typeface="Century Gothic"/>
                <a:ea typeface="Arial"/>
                <a:cs typeface="Century Gothic"/>
                <a:sym typeface="Arial"/>
              </a:rPr>
              <a:t>evaluating</a:t>
            </a:r>
            <a:r>
              <a:rPr lang="en-US" sz="2400" kern="0" dirty="0">
                <a:solidFill>
                  <a:schemeClr val="tx1"/>
                </a:solidFill>
                <a:latin typeface="Century Gothic"/>
                <a:ea typeface="Arial"/>
                <a:cs typeface="Century Gothic"/>
                <a:sym typeface="Arial"/>
              </a:rPr>
              <a:t> others’ opinions in speaking and writing.</a:t>
            </a:r>
          </a:p>
        </p:txBody>
      </p:sp>
    </p:spTree>
    <p:extLst>
      <p:ext uri="{BB962C8B-B14F-4D97-AF65-F5344CB8AC3E}">
        <p14:creationId xmlns:p14="http://schemas.microsoft.com/office/powerpoint/2010/main" val="1116697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8" grpId="0" animBg="1"/>
      <p:bldP spid="8" grpId="1" animBg="1"/>
      <p:bldP spid="9" grpId="0" animBg="1"/>
      <p:bldP spid="9"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hape 270"/>
          <p:cNvSpPr txBox="1">
            <a:spLocks noGrp="1"/>
          </p:cNvSpPr>
          <p:nvPr>
            <p:ph type="title"/>
          </p:nvPr>
        </p:nvSpPr>
        <p:spPr>
          <a:xfrm>
            <a:off x="549275" y="-201613"/>
            <a:ext cx="8042275" cy="1336676"/>
          </a:xfrm>
        </p:spPr>
        <p:txBody>
          <a:bodyPr tIns="45700" bIns="45700"/>
          <a:lstStyle/>
          <a:p>
            <a:pPr eaLnBrk="1" hangingPunct="1">
              <a:spcBef>
                <a:spcPct val="0"/>
              </a:spcBef>
              <a:buSzPct val="25000"/>
            </a:pPr>
            <a:r>
              <a:rPr lang="en-US" sz="4400" b="1">
                <a:solidFill>
                  <a:schemeClr val="accent1"/>
                </a:solidFill>
                <a:latin typeface="Century Gothic" charset="0"/>
                <a:cs typeface="Century Gothic" charset="0"/>
              </a:rPr>
              <a:t>Quote</a:t>
            </a:r>
          </a:p>
        </p:txBody>
      </p:sp>
      <p:sp>
        <p:nvSpPr>
          <p:cNvPr id="45058" name="Shape 271"/>
          <p:cNvSpPr txBox="1">
            <a:spLocks noGrp="1"/>
          </p:cNvSpPr>
          <p:nvPr>
            <p:ph type="body" idx="1"/>
          </p:nvPr>
        </p:nvSpPr>
        <p:spPr>
          <a:xfrm>
            <a:off x="219075" y="1460500"/>
            <a:ext cx="8793163" cy="5540375"/>
          </a:xfrm>
        </p:spPr>
        <p:txBody>
          <a:bodyPr tIns="45700" bIns="45700"/>
          <a:lstStyle>
            <a:lvl1pPr>
              <a:defRPr sz="1400">
                <a:solidFill>
                  <a:srgbClr val="000000"/>
                </a:solidFill>
                <a:latin typeface="Arial" charset="0"/>
                <a:ea typeface="ＭＳ Ｐゴシック" charset="0"/>
                <a:cs typeface="Arial" charset="0"/>
                <a:sym typeface="Arial" charset="0"/>
              </a:defRPr>
            </a:lvl1pPr>
            <a:lvl2pPr>
              <a:defRPr sz="1400">
                <a:solidFill>
                  <a:srgbClr val="000000"/>
                </a:solidFill>
                <a:latin typeface="Arial" charset="0"/>
                <a:ea typeface="Arial" charset="0"/>
                <a:cs typeface="Arial" charset="0"/>
                <a:sym typeface="Arial" charset="0"/>
              </a:defRPr>
            </a:lvl2pPr>
            <a:lvl3pPr>
              <a:defRPr sz="1400">
                <a:solidFill>
                  <a:srgbClr val="000000"/>
                </a:solidFill>
                <a:latin typeface="Arial" charset="0"/>
                <a:ea typeface="Arial" charset="0"/>
                <a:cs typeface="Arial" charset="0"/>
                <a:sym typeface="Arial" charset="0"/>
              </a:defRPr>
            </a:lvl3pPr>
            <a:lvl4pPr>
              <a:defRPr sz="1400">
                <a:solidFill>
                  <a:srgbClr val="000000"/>
                </a:solidFill>
                <a:latin typeface="Arial" charset="0"/>
                <a:ea typeface="Arial" charset="0"/>
                <a:cs typeface="Arial" charset="0"/>
                <a:sym typeface="Arial" charset="0"/>
              </a:defRPr>
            </a:lvl4pPr>
            <a:lvl5pPr>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marL="0" indent="0" eaLnBrk="1" hangingPunct="1">
              <a:spcBef>
                <a:spcPct val="0"/>
              </a:spcBef>
              <a:buClr>
                <a:srgbClr val="595959"/>
              </a:buClr>
              <a:buSzPct val="25000"/>
              <a:buFont typeface="Questrial" charset="0"/>
              <a:buNone/>
            </a:pPr>
            <a:r>
              <a:rPr lang="en-US" sz="2800" dirty="0">
                <a:solidFill>
                  <a:srgbClr val="595959"/>
                </a:solidFill>
                <a:latin typeface="Century Gothic" charset="0"/>
                <a:cs typeface="Century Gothic" charset="0"/>
                <a:sym typeface="Questrial" charset="0"/>
              </a:rPr>
              <a:t>Language is the medium in which teaching and learning take place in schools; the medium through which we transform and develop our thinking about concepts; and in this way language and content are inextricably linked (</a:t>
            </a:r>
            <a:r>
              <a:rPr lang="en-US" sz="2800" dirty="0" err="1" smtClean="0">
                <a:solidFill>
                  <a:srgbClr val="595959"/>
                </a:solidFill>
                <a:latin typeface="Century Gothic" charset="0"/>
                <a:cs typeface="Century Gothic" charset="0"/>
                <a:sym typeface="Questrial" charset="0"/>
              </a:rPr>
              <a:t>Halliday</a:t>
            </a:r>
            <a:r>
              <a:rPr lang="en-US" sz="2800" dirty="0" smtClean="0">
                <a:solidFill>
                  <a:srgbClr val="595959"/>
                </a:solidFill>
                <a:latin typeface="Century Gothic" charset="0"/>
                <a:cs typeface="Century Gothic" charset="0"/>
                <a:sym typeface="Questrial" charset="0"/>
              </a:rPr>
              <a:t>, </a:t>
            </a:r>
            <a:r>
              <a:rPr lang="en-US" sz="2800" dirty="0">
                <a:solidFill>
                  <a:srgbClr val="595959"/>
                </a:solidFill>
                <a:latin typeface="Century Gothic" charset="0"/>
                <a:cs typeface="Century Gothic" charset="0"/>
                <a:sym typeface="Questrial" charset="0"/>
              </a:rPr>
              <a:t>1993).  For this and other reasons, language has been referred to as the        </a:t>
            </a:r>
            <a:r>
              <a:rPr lang="ja-JP" altLang="en-US" sz="2800" b="1" dirty="0">
                <a:solidFill>
                  <a:srgbClr val="215D77"/>
                </a:solidFill>
                <a:latin typeface="Century Gothic" charset="0"/>
                <a:cs typeface="Century Gothic" charset="0"/>
                <a:sym typeface="Questrial" charset="0"/>
              </a:rPr>
              <a:t>“</a:t>
            </a:r>
            <a:r>
              <a:rPr lang="en-US" altLang="ja-JP" sz="2800" b="1" dirty="0">
                <a:solidFill>
                  <a:srgbClr val="215D77"/>
                </a:solidFill>
                <a:latin typeface="Century Gothic" charset="0"/>
                <a:cs typeface="Century Gothic" charset="0"/>
                <a:sym typeface="Questrial" charset="0"/>
              </a:rPr>
              <a:t>hidden curriculum</a:t>
            </a:r>
            <a:r>
              <a:rPr lang="ja-JP" altLang="en-US" sz="2800" b="1" dirty="0">
                <a:solidFill>
                  <a:srgbClr val="215D77"/>
                </a:solidFill>
                <a:latin typeface="Century Gothic" charset="0"/>
                <a:cs typeface="Century Gothic" charset="0"/>
                <a:sym typeface="Questrial" charset="0"/>
              </a:rPr>
              <a:t>”</a:t>
            </a:r>
            <a:r>
              <a:rPr lang="en-US" altLang="ja-JP" sz="2800" b="1" dirty="0">
                <a:solidFill>
                  <a:srgbClr val="215D77"/>
                </a:solidFill>
                <a:latin typeface="Century Gothic" charset="0"/>
                <a:cs typeface="Century Gothic" charset="0"/>
                <a:sym typeface="Questrial" charset="0"/>
              </a:rPr>
              <a:t> </a:t>
            </a:r>
            <a:r>
              <a:rPr lang="en-US" altLang="ja-JP" sz="2800" dirty="0">
                <a:solidFill>
                  <a:srgbClr val="595959"/>
                </a:solidFill>
                <a:latin typeface="Century Gothic" charset="0"/>
                <a:cs typeface="Century Gothic" charset="0"/>
                <a:sym typeface="Questrial" charset="0"/>
              </a:rPr>
              <a:t>of schooling and why school success can be seen as largely a language matter (Christie, 1999). </a:t>
            </a:r>
            <a:r>
              <a:rPr lang="en-US" altLang="ja-JP" sz="2800" dirty="0" smtClean="0">
                <a:solidFill>
                  <a:srgbClr val="595959"/>
                </a:solidFill>
                <a:latin typeface="Century Gothic" charset="0"/>
                <a:cs typeface="Century Gothic" charset="0"/>
                <a:sym typeface="Questrial" charset="0"/>
              </a:rPr>
              <a:t>(Appendix C pg. </a:t>
            </a:r>
            <a:r>
              <a:rPr lang="en-US" altLang="ja-JP" sz="2800" dirty="0">
                <a:solidFill>
                  <a:srgbClr val="595959"/>
                </a:solidFill>
                <a:latin typeface="Century Gothic" charset="0"/>
                <a:cs typeface="Century Gothic" charset="0"/>
                <a:sym typeface="Questrial" charset="0"/>
              </a:rPr>
              <a:t>7)</a:t>
            </a:r>
            <a:endParaRPr lang="en-US" sz="2800" dirty="0">
              <a:solidFill>
                <a:srgbClr val="595959"/>
              </a:solidFill>
              <a:latin typeface="Century Gothic" charset="0"/>
              <a:cs typeface="Century Gothic" charset="0"/>
              <a:sym typeface="Questrial" charset="0"/>
            </a:endParaRPr>
          </a:p>
        </p:txBody>
      </p:sp>
    </p:spTree>
    <p:extLst>
      <p:ext uri="{BB962C8B-B14F-4D97-AF65-F5344CB8AC3E}">
        <p14:creationId xmlns:p14="http://schemas.microsoft.com/office/powerpoint/2010/main" val="3490682002"/>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1"/>
          <p:cNvSpPr txBox="1">
            <a:spLocks noGrp="1"/>
          </p:cNvSpPr>
          <p:nvPr>
            <p:ph type="title"/>
          </p:nvPr>
        </p:nvSpPr>
        <p:spPr>
          <a:xfrm>
            <a:off x="549275" y="76200"/>
            <a:ext cx="8042275" cy="1336675"/>
          </a:xfrm>
        </p:spPr>
        <p:txBody>
          <a:bodyPr/>
          <a:lstStyle/>
          <a:p>
            <a:r>
              <a:rPr lang="en-US" sz="4800" b="1" dirty="0" smtClean="0">
                <a:solidFill>
                  <a:schemeClr val="accent1"/>
                </a:solidFill>
                <a:latin typeface="Century Gothic" charset="0"/>
                <a:cs typeface="MS PGothic" charset="0"/>
              </a:rPr>
              <a:t>    ELD </a:t>
            </a:r>
            <a:r>
              <a:rPr lang="en-US" sz="4800" b="1" dirty="0">
                <a:solidFill>
                  <a:schemeClr val="accent1"/>
                </a:solidFill>
                <a:latin typeface="Century Gothic" charset="0"/>
                <a:cs typeface="MS PGothic" charset="0"/>
              </a:rPr>
              <a:t>Transition Sessions</a:t>
            </a:r>
          </a:p>
        </p:txBody>
      </p:sp>
      <p:sp>
        <p:nvSpPr>
          <p:cNvPr id="24578" name="Content Placeholder 2"/>
          <p:cNvSpPr>
            <a:spLocks noGrp="1"/>
          </p:cNvSpPr>
          <p:nvPr>
            <p:ph idx="1"/>
          </p:nvPr>
        </p:nvSpPr>
        <p:spPr>
          <a:xfrm>
            <a:off x="549275" y="2139709"/>
            <a:ext cx="8042275" cy="4540491"/>
          </a:xfrm>
          <a:extLst/>
        </p:spPr>
        <p:txBody>
          <a:bodyPr>
            <a:normAutofit/>
          </a:bodyPr>
          <a:lstStyle/>
          <a:p>
            <a:pPr marL="0" indent="0">
              <a:buFont typeface="Wingdings 2" charset="0"/>
              <a:buNone/>
              <a:defRPr/>
            </a:pPr>
            <a:r>
              <a:rPr lang="en-US" sz="2800" b="1" dirty="0" smtClean="0">
                <a:latin typeface="Century Gothic"/>
                <a:ea typeface="MS PGothic" charset="0"/>
                <a:cs typeface="Century Gothic"/>
              </a:rPr>
              <a:t>Session </a:t>
            </a:r>
            <a:r>
              <a:rPr lang="en-US" sz="2800" b="1" dirty="0">
                <a:latin typeface="Century Gothic"/>
                <a:ea typeface="MS PGothic" charset="0"/>
                <a:cs typeface="Century Gothic"/>
              </a:rPr>
              <a:t>1:  ELD Standards Introduction </a:t>
            </a:r>
            <a:r>
              <a:rPr lang="en-US" sz="2800" b="1" dirty="0" smtClean="0">
                <a:latin typeface="Century Gothic"/>
                <a:ea typeface="MS PGothic" charset="0"/>
                <a:cs typeface="Century Gothic"/>
              </a:rPr>
              <a:t>--</a:t>
            </a:r>
            <a:endParaRPr lang="en-US" sz="2800" b="1" dirty="0">
              <a:latin typeface="Century Gothic"/>
              <a:ea typeface="MS PGothic" charset="0"/>
              <a:cs typeface="Century Gothic"/>
            </a:endParaRPr>
          </a:p>
          <a:p>
            <a:pPr marL="1546225" lvl="5" indent="0">
              <a:buNone/>
              <a:defRPr/>
            </a:pPr>
            <a:r>
              <a:rPr lang="en-US" sz="2800" b="1" dirty="0" smtClean="0">
                <a:latin typeface="Century Gothic"/>
                <a:ea typeface="MS PGothic" charset="0"/>
                <a:cs typeface="Century Gothic"/>
              </a:rPr>
              <a:t>    </a:t>
            </a:r>
            <a:r>
              <a:rPr sz="2800" b="1" dirty="0" smtClean="0">
                <a:latin typeface="Century Gothic"/>
                <a:ea typeface="MS PGothic" charset="0"/>
                <a:cs typeface="Century Gothic"/>
              </a:rPr>
              <a:t>Shifts</a:t>
            </a:r>
            <a:r>
              <a:rPr sz="2800" b="1" dirty="0">
                <a:latin typeface="Century Gothic"/>
                <a:ea typeface="MS PGothic" charset="0"/>
                <a:cs typeface="Century Gothic"/>
              </a:rPr>
              <a:t>, Layout, &amp; </a:t>
            </a:r>
            <a:r>
              <a:rPr sz="2800" b="1" dirty="0" smtClean="0">
                <a:latin typeface="Century Gothic"/>
                <a:ea typeface="MS PGothic" charset="0"/>
                <a:cs typeface="Century Gothic"/>
              </a:rPr>
              <a:t>Development</a:t>
            </a:r>
            <a:endParaRPr sz="2800" b="1" dirty="0">
              <a:latin typeface="Century Gothic"/>
              <a:ea typeface="MS PGothic" charset="0"/>
              <a:cs typeface="Century Gothic"/>
            </a:endParaRPr>
          </a:p>
          <a:p>
            <a:pPr marL="0" indent="0">
              <a:buFont typeface="Wingdings 2" charset="0"/>
              <a:buNone/>
              <a:defRPr/>
            </a:pPr>
            <a:r>
              <a:rPr lang="en-US" sz="2800" b="1" dirty="0">
                <a:latin typeface="Century Gothic"/>
                <a:ea typeface="MS PGothic" charset="0"/>
                <a:cs typeface="Century Gothic"/>
              </a:rPr>
              <a:t>Session 2:  Proficiency Levels</a:t>
            </a:r>
          </a:p>
          <a:p>
            <a:pPr marL="0" indent="0">
              <a:buFont typeface="Wingdings 2" charset="0"/>
              <a:buNone/>
              <a:defRPr/>
            </a:pPr>
            <a:r>
              <a:rPr lang="en-US" sz="2800" b="1" dirty="0">
                <a:latin typeface="Century Gothic"/>
                <a:ea typeface="MS PGothic" charset="0"/>
                <a:cs typeface="Century Gothic"/>
              </a:rPr>
              <a:t>Session 3:  Theory that Informs Layout  </a:t>
            </a:r>
            <a:r>
              <a:rPr lang="en-US" sz="2800" b="1" dirty="0" smtClean="0">
                <a:latin typeface="Century Gothic"/>
                <a:ea typeface="MS PGothic" charset="0"/>
                <a:cs typeface="Century Gothic"/>
              </a:rPr>
              <a:t>          </a:t>
            </a:r>
            <a:r>
              <a:rPr lang="en-US" sz="2800" b="1" dirty="0" smtClean="0">
                <a:latin typeface="Century Gothic"/>
                <a:ea typeface="MS PGothic" charset="0"/>
                <a:cs typeface="Century Gothic"/>
              </a:rPr>
              <a:t>		</a:t>
            </a:r>
            <a:r>
              <a:rPr lang="en-US" sz="2800" b="1" dirty="0">
                <a:latin typeface="Century Gothic"/>
                <a:ea typeface="MS PGothic" charset="0"/>
                <a:cs typeface="Century Gothic"/>
              </a:rPr>
              <a:t> </a:t>
            </a:r>
            <a:r>
              <a:rPr lang="en-US" sz="2800" b="1" dirty="0" smtClean="0">
                <a:latin typeface="Century Gothic"/>
                <a:ea typeface="MS PGothic" charset="0"/>
                <a:cs typeface="Century Gothic"/>
              </a:rPr>
              <a:t>(</a:t>
            </a:r>
            <a:r>
              <a:rPr lang="en-US" sz="2800" b="1" dirty="0">
                <a:latin typeface="Century Gothic"/>
                <a:ea typeface="MS PGothic" charset="0"/>
                <a:cs typeface="Century Gothic"/>
              </a:rPr>
              <a:t>Appendix C)</a:t>
            </a:r>
          </a:p>
          <a:p>
            <a:pPr marL="0" indent="0">
              <a:buFont typeface="Wingdings 2" charset="0"/>
              <a:buNone/>
              <a:defRPr/>
            </a:pPr>
            <a:r>
              <a:rPr lang="en-US" sz="2800" dirty="0">
                <a:latin typeface="Century Gothic"/>
                <a:ea typeface="MS PGothic" charset="0"/>
                <a:cs typeface="Century Gothic"/>
              </a:rPr>
              <a:t>Session 4:  How English Works </a:t>
            </a:r>
            <a:r>
              <a:rPr lang="en-US" sz="2800" dirty="0">
                <a:latin typeface="Century Gothic"/>
                <a:ea typeface="MS PGothic" charset="0"/>
                <a:cs typeface="Century Gothic"/>
              </a:rPr>
              <a:t> </a:t>
            </a:r>
            <a:r>
              <a:rPr lang="en-US" sz="2800" dirty="0" smtClean="0">
                <a:latin typeface="Century Gothic"/>
                <a:ea typeface="MS PGothic" charset="0"/>
                <a:cs typeface="Century Gothic"/>
              </a:rPr>
              <a:t>                          		 </a:t>
            </a:r>
            <a:r>
              <a:rPr lang="en-US" sz="2800" dirty="0" smtClean="0">
                <a:latin typeface="Century Gothic"/>
                <a:ea typeface="MS PGothic" charset="0"/>
                <a:cs typeface="Century Gothic"/>
              </a:rPr>
              <a:t>(</a:t>
            </a:r>
            <a:r>
              <a:rPr lang="en-US" sz="2800" dirty="0">
                <a:latin typeface="Century Gothic"/>
                <a:ea typeface="MS PGothic" charset="0"/>
                <a:cs typeface="Century Gothic"/>
              </a:rPr>
              <a:t>Appendix B)</a:t>
            </a:r>
          </a:p>
        </p:txBody>
      </p:sp>
    </p:spTree>
    <p:extLst>
      <p:ext uri="{BB962C8B-B14F-4D97-AF65-F5344CB8AC3E}">
        <p14:creationId xmlns:p14="http://schemas.microsoft.com/office/powerpoint/2010/main" val="197125038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6" name="Shape 276"/>
          <p:cNvGraphicFramePr>
            <a:graphicFrameLocks noGrp="1"/>
          </p:cNvGraphicFramePr>
          <p:nvPr/>
        </p:nvGraphicFramePr>
        <p:xfrm>
          <a:off x="198438" y="350838"/>
          <a:ext cx="8669337" cy="6321425"/>
        </p:xfrm>
        <a:graphic>
          <a:graphicData uri="http://schemas.openxmlformats.org/drawingml/2006/table">
            <a:tbl>
              <a:tblPr/>
              <a:tblGrid>
                <a:gridCol w="3311525"/>
                <a:gridCol w="2468562"/>
                <a:gridCol w="2889250"/>
              </a:tblGrid>
              <a:tr h="744538">
                <a:tc>
                  <a:txBody>
                    <a:bodyPr/>
                    <a:lstStyle/>
                    <a:p>
                      <a:pPr marL="0" marR="0" lvl="0" indent="0" algn="ctr" defTabSz="914400" rtl="0" eaLnBrk="1" fontAlgn="base" latinLnBrk="0" hangingPunct="1">
                        <a:lnSpc>
                          <a:spcPct val="100000"/>
                        </a:lnSpc>
                        <a:spcBef>
                          <a:spcPct val="0"/>
                        </a:spcBef>
                        <a:spcAft>
                          <a:spcPct val="0"/>
                        </a:spcAft>
                        <a:buClr>
                          <a:srgbClr val="FFFFFF"/>
                        </a:buClr>
                        <a:buSzPct val="25000"/>
                        <a:buFontTx/>
                        <a:buNone/>
                        <a:tabLst/>
                      </a:pPr>
                      <a:r>
                        <a:rPr kumimoji="0" lang="en-US" sz="1800" b="1" i="0" u="none" strike="noStrike" cap="none" normalizeH="0" baseline="0" dirty="0">
                          <a:ln>
                            <a:noFill/>
                          </a:ln>
                          <a:solidFill>
                            <a:srgbClr val="FFFFFF"/>
                          </a:solidFill>
                          <a:effectLst/>
                          <a:latin typeface="Century Gothic"/>
                          <a:ea typeface="ＭＳ Ｐゴシック" charset="0"/>
                          <a:cs typeface="Century Gothic"/>
                          <a:sym typeface="Arial" charset="0"/>
                        </a:rPr>
                        <a:t>Here</a:t>
                      </a:r>
                      <a:r>
                        <a:rPr kumimoji="0" lang="ja-JP" altLang="en-US" sz="1800" b="1" i="0" u="none" strike="noStrike" cap="none" normalizeH="0" baseline="0" dirty="0">
                          <a:ln>
                            <a:noFill/>
                          </a:ln>
                          <a:solidFill>
                            <a:srgbClr val="FFFFFF"/>
                          </a:solidFill>
                          <a:effectLst/>
                          <a:latin typeface="Century Gothic"/>
                          <a:ea typeface="ＭＳ Ｐゴシック" charset="0"/>
                          <a:cs typeface="Century Gothic"/>
                          <a:sym typeface="Arial" charset="0"/>
                        </a:rPr>
                        <a:t>’</a:t>
                      </a:r>
                      <a:r>
                        <a:rPr kumimoji="0" lang="en-US" sz="1800" b="1" i="0" u="none" strike="noStrike" cap="none" normalizeH="0" baseline="0" dirty="0">
                          <a:ln>
                            <a:noFill/>
                          </a:ln>
                          <a:solidFill>
                            <a:srgbClr val="FFFFFF"/>
                          </a:solidFill>
                          <a:effectLst/>
                          <a:latin typeface="Century Gothic"/>
                          <a:ea typeface="ＭＳ Ｐゴシック" charset="0"/>
                          <a:cs typeface="Century Gothic"/>
                          <a:sym typeface="Arial" charset="0"/>
                        </a:rPr>
                        <a:t>s What!</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rgbClr val="FFFFFF"/>
                        </a:buClr>
                        <a:buSzPct val="25000"/>
                        <a:buFontTx/>
                        <a:buNone/>
                        <a:tabLst/>
                      </a:pPr>
                      <a:r>
                        <a:rPr kumimoji="0" lang="en-US" sz="1800" b="1" i="0" u="none" strike="noStrike" cap="none" normalizeH="0" baseline="0" dirty="0">
                          <a:ln>
                            <a:noFill/>
                          </a:ln>
                          <a:solidFill>
                            <a:srgbClr val="FFFFFF"/>
                          </a:solidFill>
                          <a:effectLst/>
                          <a:latin typeface="Century Gothic"/>
                          <a:ea typeface="ＭＳ Ｐゴシック" charset="0"/>
                          <a:cs typeface="Century Gothic"/>
                          <a:sym typeface="Arial" charset="0"/>
                        </a:rPr>
                        <a:t>So What?</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rgbClr val="FFFFFF"/>
                        </a:buClr>
                        <a:buSzPct val="25000"/>
                        <a:buFontTx/>
                        <a:buNone/>
                        <a:tabLst/>
                      </a:pPr>
                      <a:r>
                        <a:rPr kumimoji="0" lang="en-US" sz="1800" b="1" i="0" u="none" strike="noStrike" cap="none" normalizeH="0" baseline="0" dirty="0">
                          <a:ln>
                            <a:noFill/>
                          </a:ln>
                          <a:solidFill>
                            <a:srgbClr val="FFFFFF"/>
                          </a:solidFill>
                          <a:effectLst/>
                          <a:latin typeface="Century Gothic"/>
                          <a:ea typeface="ＭＳ Ｐゴシック" charset="0"/>
                          <a:cs typeface="Century Gothic"/>
                          <a:sym typeface="Arial" charset="0"/>
                        </a:rPr>
                        <a:t>Now What?</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r>
              <a:tr h="5576887">
                <a:tc>
                  <a:txBody>
                    <a:bodyPr/>
                    <a:lstStyle/>
                    <a:p>
                      <a:pPr marL="0" marR="0" lvl="0" indent="0" algn="l" defTabSz="914400" rtl="0" eaLnBrk="1" fontAlgn="base" latinLnBrk="0" hangingPunct="1">
                        <a:lnSpc>
                          <a:spcPct val="100000"/>
                        </a:lnSpc>
                        <a:spcBef>
                          <a:spcPct val="0"/>
                        </a:spcBef>
                        <a:spcAft>
                          <a:spcPct val="0"/>
                        </a:spcAft>
                        <a:buClr>
                          <a:srgbClr val="000000"/>
                        </a:buClr>
                        <a:buSzPct val="25000"/>
                        <a:buFont typeface="Questrial" charset="0"/>
                        <a:buNone/>
                        <a:tabLst/>
                      </a:pPr>
                      <a:endParaRPr kumimoji="0" lang="en-US" sz="1800" b="0" i="0" u="none" strike="noStrike" cap="none" normalizeH="0" baseline="0" dirty="0">
                        <a:ln>
                          <a:noFill/>
                        </a:ln>
                        <a:solidFill>
                          <a:srgbClr val="000000"/>
                        </a:solidFill>
                        <a:effectLst/>
                        <a:latin typeface="Century Gothic"/>
                        <a:ea typeface="ＭＳ Ｐゴシック" charset="0"/>
                        <a:cs typeface="Century Gothic"/>
                        <a:sym typeface="Questrial" charset="0"/>
                      </a:endParaRPr>
                    </a:p>
                    <a:p>
                      <a:pPr marL="0" marR="0" lvl="0" indent="0" algn="l" defTabSz="914400" rtl="0" eaLnBrk="1" fontAlgn="base" latinLnBrk="0" hangingPunct="1">
                        <a:lnSpc>
                          <a:spcPct val="100000"/>
                        </a:lnSpc>
                        <a:spcBef>
                          <a:spcPct val="0"/>
                        </a:spcBef>
                        <a:spcAft>
                          <a:spcPct val="0"/>
                        </a:spcAft>
                        <a:buClr>
                          <a:srgbClr val="000000"/>
                        </a:buClr>
                        <a:buSzPct val="25000"/>
                        <a:buFont typeface="Questrial" charset="0"/>
                        <a:buNone/>
                        <a:tabLst/>
                      </a:pPr>
                      <a:r>
                        <a:rPr kumimoji="0" lang="en-US" sz="1800" b="1" i="0" u="none" strike="noStrike" cap="none" normalizeH="0" baseline="0" dirty="0">
                          <a:ln>
                            <a:noFill/>
                          </a:ln>
                          <a:solidFill>
                            <a:srgbClr val="000000"/>
                          </a:solidFill>
                          <a:effectLst/>
                          <a:latin typeface="Century Gothic"/>
                          <a:ea typeface="ＭＳ Ｐゴシック" charset="0"/>
                          <a:cs typeface="Century Gothic"/>
                          <a:sym typeface="Questrial" charset="0"/>
                        </a:rPr>
                        <a:t>Language is the medium in  which teaching and learning  take place in schools; the medium through which we transform and develop our thinking about concepts; and in this way language and content are inextricably linked (</a:t>
                      </a:r>
                      <a:r>
                        <a:rPr kumimoji="0" lang="en-US" sz="1800" b="1" i="0" u="none" strike="noStrike" cap="none" normalizeH="0" baseline="0" dirty="0" err="1">
                          <a:ln>
                            <a:noFill/>
                          </a:ln>
                          <a:solidFill>
                            <a:srgbClr val="000000"/>
                          </a:solidFill>
                          <a:effectLst/>
                          <a:latin typeface="Century Gothic"/>
                          <a:ea typeface="ＭＳ Ｐゴシック" charset="0"/>
                          <a:cs typeface="Century Gothic"/>
                          <a:sym typeface="Questrial" charset="0"/>
                        </a:rPr>
                        <a:t>Halliday</a:t>
                      </a:r>
                      <a:r>
                        <a:rPr kumimoji="0" lang="en-US" sz="1800" b="1" i="0" u="none" strike="noStrike" cap="none" normalizeH="0" baseline="0" dirty="0">
                          <a:ln>
                            <a:noFill/>
                          </a:ln>
                          <a:solidFill>
                            <a:srgbClr val="000000"/>
                          </a:solidFill>
                          <a:effectLst/>
                          <a:latin typeface="Century Gothic"/>
                          <a:ea typeface="ＭＳ Ｐゴシック" charset="0"/>
                          <a:cs typeface="Century Gothic"/>
                          <a:sym typeface="Questrial" charset="0"/>
                        </a:rPr>
                        <a:t>, 1993).  For this and other reasons, language has been referred to as the </a:t>
                      </a:r>
                      <a:r>
                        <a:rPr kumimoji="0" lang="ja-JP" altLang="en-US" sz="1800" b="1" i="0" u="none" strike="noStrike" cap="none" normalizeH="0" baseline="0" dirty="0">
                          <a:ln>
                            <a:noFill/>
                          </a:ln>
                          <a:solidFill>
                            <a:srgbClr val="000000"/>
                          </a:solidFill>
                          <a:effectLst/>
                          <a:latin typeface="Century Gothic"/>
                          <a:ea typeface="ＭＳ Ｐゴシック" charset="0"/>
                          <a:cs typeface="Century Gothic"/>
                          <a:sym typeface="Questrial" charset="0"/>
                        </a:rPr>
                        <a:t>“</a:t>
                      </a:r>
                      <a:r>
                        <a:rPr kumimoji="0" lang="en-US" sz="1800" b="1" i="0" u="none" strike="noStrike" cap="none" normalizeH="0" baseline="0" dirty="0">
                          <a:ln>
                            <a:noFill/>
                          </a:ln>
                          <a:solidFill>
                            <a:srgbClr val="000000"/>
                          </a:solidFill>
                          <a:effectLst/>
                          <a:latin typeface="Century Gothic"/>
                          <a:ea typeface="ＭＳ Ｐゴシック" charset="0"/>
                          <a:cs typeface="Century Gothic"/>
                          <a:sym typeface="Questrial" charset="0"/>
                        </a:rPr>
                        <a:t>hidden curriculum</a:t>
                      </a:r>
                      <a:r>
                        <a:rPr kumimoji="0" lang="ja-JP" altLang="en-US" sz="1800" b="1" i="0" u="none" strike="noStrike" cap="none" normalizeH="0" baseline="0" dirty="0">
                          <a:ln>
                            <a:noFill/>
                          </a:ln>
                          <a:solidFill>
                            <a:srgbClr val="000000"/>
                          </a:solidFill>
                          <a:effectLst/>
                          <a:latin typeface="Century Gothic"/>
                          <a:ea typeface="ＭＳ Ｐゴシック" charset="0"/>
                          <a:cs typeface="Century Gothic"/>
                          <a:sym typeface="Questrial" charset="0"/>
                        </a:rPr>
                        <a:t>”</a:t>
                      </a:r>
                      <a:r>
                        <a:rPr kumimoji="0" lang="en-US" sz="1800" b="1" i="0" u="none" strike="noStrike" cap="none" normalizeH="0" baseline="0" dirty="0">
                          <a:ln>
                            <a:noFill/>
                          </a:ln>
                          <a:solidFill>
                            <a:srgbClr val="000000"/>
                          </a:solidFill>
                          <a:effectLst/>
                          <a:latin typeface="Century Gothic"/>
                          <a:ea typeface="ＭＳ Ｐゴシック" charset="0"/>
                          <a:cs typeface="Century Gothic"/>
                          <a:sym typeface="Questrial" charset="0"/>
                        </a:rPr>
                        <a:t> of schooling and why school success can be seen as largely a language matter (Christie, 1999).</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0000"/>
                        </a:solidFill>
                        <a:effectLst/>
                        <a:latin typeface="Century Gothic"/>
                        <a:ea typeface="ＭＳ Ｐゴシック" charset="0"/>
                        <a:cs typeface="Century Gothic"/>
                        <a:sym typeface="Questrial"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DD7D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sym typeface="Arial"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DD7D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sym typeface="Arial"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DD7DF"/>
                    </a:solidFill>
                  </a:tcPr>
                </a:tc>
              </a:tr>
            </a:tbl>
          </a:graphicData>
        </a:graphic>
      </p:graphicFrame>
      <p:sp>
        <p:nvSpPr>
          <p:cNvPr id="47119" name="Shape 277"/>
          <p:cNvSpPr txBox="1">
            <a:spLocks noChangeArrowheads="1"/>
          </p:cNvSpPr>
          <p:nvPr/>
        </p:nvSpPr>
        <p:spPr bwMode="auto">
          <a:xfrm>
            <a:off x="5964238" y="1095375"/>
            <a:ext cx="2955925" cy="673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sz="1400">
                <a:solidFill>
                  <a:srgbClr val="000000"/>
                </a:solidFill>
                <a:latin typeface="Arial" charset="0"/>
                <a:ea typeface="ＭＳ Ｐゴシック" charset="0"/>
                <a:cs typeface="ＭＳ Ｐゴシック" charset="0"/>
                <a:sym typeface="Arial" charset="0"/>
              </a:defRPr>
            </a:lvl1pPr>
            <a:lvl2pPr marL="742950" indent="-285750" eaLnBrk="0" hangingPunct="0">
              <a:defRPr sz="1400">
                <a:solidFill>
                  <a:srgbClr val="000000"/>
                </a:solidFill>
                <a:latin typeface="Arial" charset="0"/>
                <a:ea typeface="ＭＳ Ｐゴシック" charset="0"/>
                <a:sym typeface="Arial" charset="0"/>
              </a:defRPr>
            </a:lvl2pPr>
            <a:lvl3pPr marL="1143000" indent="-228600" eaLnBrk="0" hangingPunct="0">
              <a:defRPr sz="1400">
                <a:solidFill>
                  <a:srgbClr val="000000"/>
                </a:solidFill>
                <a:latin typeface="Arial" charset="0"/>
                <a:ea typeface="ＭＳ Ｐゴシック" charset="0"/>
                <a:sym typeface="Arial" charset="0"/>
              </a:defRPr>
            </a:lvl3pPr>
            <a:lvl4pPr marL="1600200" indent="-228600" eaLnBrk="0" hangingPunct="0">
              <a:defRPr sz="1400">
                <a:solidFill>
                  <a:srgbClr val="000000"/>
                </a:solidFill>
                <a:latin typeface="Arial" charset="0"/>
                <a:ea typeface="ＭＳ Ｐゴシック" charset="0"/>
                <a:sym typeface="Arial" charset="0"/>
              </a:defRPr>
            </a:lvl4pPr>
            <a:lvl5pPr marL="2057400" indent="-228600" eaLnBrk="0" hangingPunct="0">
              <a:defRPr sz="14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9pPr>
          </a:lstStyle>
          <a:p>
            <a:pPr eaLnBrk="1" hangingPunct="1">
              <a:buClr>
                <a:srgbClr val="000000"/>
              </a:buClr>
              <a:buSzPct val="25000"/>
              <a:buFont typeface="Arial" charset="0"/>
              <a:buNone/>
            </a:pPr>
            <a:r>
              <a:rPr lang="en-US" sz="1800">
                <a:latin typeface="Century Gothic" charset="0"/>
                <a:cs typeface="Century Gothic" charset="0"/>
              </a:rPr>
              <a:t>To encourage interacting in meaningful ways, I will…</a:t>
            </a:r>
          </a:p>
          <a:p>
            <a:pPr eaLnBrk="1" hangingPunct="1">
              <a:buClr>
                <a:srgbClr val="000000"/>
              </a:buClr>
              <a:buFont typeface="Arial" charset="0"/>
              <a:buNone/>
            </a:pPr>
            <a:endParaRPr lang="en-US" sz="1800">
              <a:latin typeface="Century Gothic" charset="0"/>
              <a:cs typeface="Century Gothic" charset="0"/>
            </a:endParaRPr>
          </a:p>
          <a:p>
            <a:pPr eaLnBrk="1" hangingPunct="1">
              <a:buClr>
                <a:srgbClr val="000000"/>
              </a:buClr>
              <a:buFont typeface="Arial" charset="0"/>
              <a:buNone/>
            </a:pPr>
            <a:endParaRPr lang="en-US" sz="1800">
              <a:latin typeface="Century Gothic" charset="0"/>
              <a:cs typeface="Century Gothic" charset="0"/>
            </a:endParaRPr>
          </a:p>
          <a:p>
            <a:pPr eaLnBrk="1" hangingPunct="1">
              <a:buClr>
                <a:srgbClr val="000000"/>
              </a:buClr>
              <a:buFont typeface="Arial" charset="0"/>
              <a:buNone/>
            </a:pPr>
            <a:endParaRPr lang="en-US" sz="1800">
              <a:latin typeface="Century Gothic" charset="0"/>
              <a:cs typeface="Century Gothic" charset="0"/>
            </a:endParaRPr>
          </a:p>
          <a:p>
            <a:pPr eaLnBrk="1" hangingPunct="1">
              <a:buClr>
                <a:srgbClr val="000000"/>
              </a:buClr>
              <a:buFont typeface="Arial" charset="0"/>
              <a:buNone/>
            </a:pPr>
            <a:endParaRPr lang="en-US" sz="1800">
              <a:latin typeface="Century Gothic" charset="0"/>
              <a:cs typeface="Century Gothic" charset="0"/>
            </a:endParaRPr>
          </a:p>
          <a:p>
            <a:pPr eaLnBrk="1" hangingPunct="1">
              <a:buClr>
                <a:srgbClr val="000000"/>
              </a:buClr>
              <a:buSzPct val="25000"/>
              <a:buFont typeface="Arial" charset="0"/>
              <a:buNone/>
            </a:pPr>
            <a:r>
              <a:rPr lang="en-US" sz="1800">
                <a:latin typeface="Century Gothic" charset="0"/>
                <a:cs typeface="Century Gothic" charset="0"/>
              </a:rPr>
              <a:t>For scaffolding academic English, I will…</a:t>
            </a:r>
          </a:p>
          <a:p>
            <a:pPr eaLnBrk="1" hangingPunct="1">
              <a:buClr>
                <a:srgbClr val="000000"/>
              </a:buClr>
              <a:buFont typeface="Arial" charset="0"/>
              <a:buNone/>
            </a:pPr>
            <a:endParaRPr lang="en-US" sz="1800">
              <a:latin typeface="Century Gothic" charset="0"/>
              <a:cs typeface="Century Gothic" charset="0"/>
            </a:endParaRPr>
          </a:p>
          <a:p>
            <a:pPr eaLnBrk="1" hangingPunct="1">
              <a:buClr>
                <a:srgbClr val="000000"/>
              </a:buClr>
              <a:buFont typeface="Arial" charset="0"/>
              <a:buNone/>
            </a:pPr>
            <a:endParaRPr lang="en-US" sz="1800">
              <a:latin typeface="Century Gothic" charset="0"/>
              <a:cs typeface="Century Gothic" charset="0"/>
            </a:endParaRPr>
          </a:p>
          <a:p>
            <a:pPr eaLnBrk="1" hangingPunct="1">
              <a:buClr>
                <a:srgbClr val="000000"/>
              </a:buClr>
              <a:buFont typeface="Arial" charset="0"/>
              <a:buNone/>
            </a:pPr>
            <a:endParaRPr lang="en-US" sz="1800">
              <a:latin typeface="Century Gothic" charset="0"/>
              <a:cs typeface="Century Gothic" charset="0"/>
            </a:endParaRPr>
          </a:p>
          <a:p>
            <a:pPr eaLnBrk="1" hangingPunct="1">
              <a:buClr>
                <a:srgbClr val="000000"/>
              </a:buClr>
              <a:buFont typeface="Arial" charset="0"/>
              <a:buNone/>
            </a:pPr>
            <a:endParaRPr lang="en-US" sz="1800">
              <a:latin typeface="Century Gothic" charset="0"/>
              <a:cs typeface="Century Gothic" charset="0"/>
            </a:endParaRPr>
          </a:p>
          <a:p>
            <a:pPr eaLnBrk="1" hangingPunct="1">
              <a:buClr>
                <a:srgbClr val="000000"/>
              </a:buClr>
              <a:buFont typeface="Arial" charset="0"/>
              <a:buNone/>
            </a:pPr>
            <a:endParaRPr lang="en-US" sz="1800">
              <a:latin typeface="Century Gothic" charset="0"/>
              <a:cs typeface="Century Gothic" charset="0"/>
            </a:endParaRPr>
          </a:p>
          <a:p>
            <a:pPr eaLnBrk="1" hangingPunct="1">
              <a:buClr>
                <a:srgbClr val="000000"/>
              </a:buClr>
              <a:buSzPct val="25000"/>
              <a:buFont typeface="Arial" charset="0"/>
              <a:buNone/>
            </a:pPr>
            <a:r>
              <a:rPr lang="en-US" sz="1800">
                <a:latin typeface="Century Gothic" charset="0"/>
                <a:cs typeface="Century Gothic" charset="0"/>
              </a:rPr>
              <a:t>To bring more attention to language, I will…</a:t>
            </a:r>
          </a:p>
          <a:p>
            <a:pPr eaLnBrk="1" hangingPunct="1">
              <a:buClr>
                <a:srgbClr val="000000"/>
              </a:buClr>
              <a:buFont typeface="Arial" charset="0"/>
              <a:buNone/>
            </a:pPr>
            <a:endParaRPr lang="en-US" sz="1800">
              <a:latin typeface="Century Gothic" charset="0"/>
              <a:cs typeface="Century Gothic" charset="0"/>
            </a:endParaRPr>
          </a:p>
          <a:p>
            <a:pPr eaLnBrk="1" hangingPunct="1">
              <a:buClr>
                <a:srgbClr val="000000"/>
              </a:buClr>
              <a:buFont typeface="Arial" charset="0"/>
              <a:buNone/>
            </a:pPr>
            <a:endParaRPr lang="en-US" sz="1800">
              <a:latin typeface="Century Gothic" charset="0"/>
              <a:cs typeface="Century Gothic" charset="0"/>
            </a:endParaRPr>
          </a:p>
          <a:p>
            <a:pPr eaLnBrk="1" hangingPunct="1">
              <a:buClr>
                <a:srgbClr val="000000"/>
              </a:buClr>
              <a:buFont typeface="Arial" charset="0"/>
              <a:buNone/>
            </a:pPr>
            <a:endParaRPr lang="en-US" sz="1800"/>
          </a:p>
          <a:p>
            <a:pPr eaLnBrk="1" hangingPunct="1">
              <a:buClr>
                <a:srgbClr val="000000"/>
              </a:buClr>
              <a:buFont typeface="Arial" charset="0"/>
              <a:buNone/>
            </a:pPr>
            <a:endParaRPr lang="en-US" sz="1800"/>
          </a:p>
          <a:p>
            <a:pPr eaLnBrk="1" hangingPunct="1">
              <a:buClr>
                <a:srgbClr val="000000"/>
              </a:buClr>
              <a:buFont typeface="Arial" charset="0"/>
              <a:buNone/>
            </a:pPr>
            <a:endParaRPr lang="en-US" sz="1800"/>
          </a:p>
          <a:p>
            <a:pPr eaLnBrk="1" hangingPunct="1">
              <a:buClr>
                <a:srgbClr val="000000"/>
              </a:buClr>
              <a:buFont typeface="Arial" charset="0"/>
              <a:buNone/>
            </a:pPr>
            <a:endParaRPr lang="en-US" sz="1800"/>
          </a:p>
          <a:p>
            <a:pPr eaLnBrk="1" hangingPunct="1">
              <a:buClr>
                <a:srgbClr val="000000"/>
              </a:buClr>
              <a:buFont typeface="Arial" charset="0"/>
              <a:buNone/>
            </a:pPr>
            <a:endParaRPr lang="en-US" sz="1800"/>
          </a:p>
          <a:p>
            <a:pPr eaLnBrk="1" hangingPunct="1"/>
            <a:endParaRPr lang="en-US" sz="1800"/>
          </a:p>
        </p:txBody>
      </p:sp>
      <p:sp>
        <p:nvSpPr>
          <p:cNvPr id="278" name="Shape 278"/>
          <p:cNvSpPr txBox="1">
            <a:spLocks noChangeArrowheads="1"/>
          </p:cNvSpPr>
          <p:nvPr/>
        </p:nvSpPr>
        <p:spPr bwMode="auto">
          <a:xfrm>
            <a:off x="0" y="6211888"/>
            <a:ext cx="4513263" cy="646112"/>
          </a:xfrm>
          <a:prstGeom prst="rect">
            <a:avLst/>
          </a:prstGeom>
          <a:solidFill>
            <a:srgbClr val="FFD266"/>
          </a:solidFill>
          <a:ln w="9525" cap="rnd">
            <a:solidFill>
              <a:srgbClr val="FFD266"/>
            </a:solidFill>
            <a:miter lim="800000"/>
            <a:headEnd/>
            <a:tailEnd/>
          </a:ln>
        </p:spPr>
        <p:txBody>
          <a:bodyPr lIns="91425" tIns="45700" rIns="91425" bIns="45700"/>
          <a:lstStyle>
            <a:lvl1pPr eaLnBrk="0" hangingPunct="0">
              <a:defRPr sz="1400">
                <a:solidFill>
                  <a:srgbClr val="000000"/>
                </a:solidFill>
                <a:latin typeface="Arial" charset="0"/>
                <a:ea typeface="ＭＳ Ｐゴシック" charset="0"/>
                <a:cs typeface="ＭＳ Ｐゴシック" charset="0"/>
                <a:sym typeface="Arial" charset="0"/>
              </a:defRPr>
            </a:lvl1pPr>
            <a:lvl2pPr marL="742950" indent="-285750" eaLnBrk="0" hangingPunct="0">
              <a:defRPr sz="1400">
                <a:solidFill>
                  <a:srgbClr val="000000"/>
                </a:solidFill>
                <a:latin typeface="Arial" charset="0"/>
                <a:ea typeface="ＭＳ Ｐゴシック" charset="0"/>
                <a:sym typeface="Arial" charset="0"/>
              </a:defRPr>
            </a:lvl2pPr>
            <a:lvl3pPr marL="1143000" indent="-228600" eaLnBrk="0" hangingPunct="0">
              <a:defRPr sz="1400">
                <a:solidFill>
                  <a:srgbClr val="000000"/>
                </a:solidFill>
                <a:latin typeface="Arial" charset="0"/>
                <a:ea typeface="ＭＳ Ｐゴシック" charset="0"/>
                <a:sym typeface="Arial" charset="0"/>
              </a:defRPr>
            </a:lvl3pPr>
            <a:lvl4pPr marL="1600200" indent="-228600" eaLnBrk="0" hangingPunct="0">
              <a:defRPr sz="1400">
                <a:solidFill>
                  <a:srgbClr val="000000"/>
                </a:solidFill>
                <a:latin typeface="Arial" charset="0"/>
                <a:ea typeface="ＭＳ Ｐゴシック" charset="0"/>
                <a:sym typeface="Arial" charset="0"/>
              </a:defRPr>
            </a:lvl4pPr>
            <a:lvl5pPr marL="2057400" indent="-228600" eaLnBrk="0" hangingPunct="0">
              <a:defRPr sz="14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9pPr>
          </a:lstStyle>
          <a:p>
            <a:pPr eaLnBrk="1" hangingPunct="1">
              <a:buClr>
                <a:srgbClr val="000000"/>
              </a:buClr>
              <a:buSzPct val="25000"/>
              <a:buFont typeface="Arial" charset="0"/>
              <a:buNone/>
            </a:pPr>
            <a:r>
              <a:rPr lang="en-US" sz="1800" b="1">
                <a:latin typeface="Century Gothic" charset="0"/>
                <a:cs typeface="Century Gothic" charset="0"/>
              </a:rPr>
              <a:t>Instructional Strategy: </a:t>
            </a:r>
          </a:p>
          <a:p>
            <a:pPr eaLnBrk="1" hangingPunct="1">
              <a:buClr>
                <a:srgbClr val="000000"/>
              </a:buClr>
              <a:buSzPct val="25000"/>
              <a:buFont typeface="Arial" charset="0"/>
              <a:buNone/>
            </a:pPr>
            <a:r>
              <a:rPr lang="en-US" sz="1800">
                <a:latin typeface="Century Gothic" charset="0"/>
                <a:cs typeface="Century Gothic" charset="0"/>
              </a:rPr>
              <a:t>Here</a:t>
            </a:r>
            <a:r>
              <a:rPr lang="ja-JP" altLang="en-US" sz="1800">
                <a:latin typeface="Century Gothic" charset="0"/>
                <a:cs typeface="Century Gothic" charset="0"/>
              </a:rPr>
              <a:t>’</a:t>
            </a:r>
            <a:r>
              <a:rPr lang="en-US" altLang="ja-JP" sz="1800">
                <a:latin typeface="Century Gothic" charset="0"/>
                <a:cs typeface="Century Gothic" charset="0"/>
              </a:rPr>
              <a:t>s What!, So What?, Now What?</a:t>
            </a:r>
            <a:endParaRPr lang="en-US" sz="1800">
              <a:latin typeface="Century Gothic" charset="0"/>
              <a:cs typeface="Century Gothic" charset="0"/>
            </a:endParaRPr>
          </a:p>
        </p:txBody>
      </p:sp>
    </p:spTree>
    <p:extLst>
      <p:ext uri="{BB962C8B-B14F-4D97-AF65-F5344CB8AC3E}">
        <p14:creationId xmlns:p14="http://schemas.microsoft.com/office/powerpoint/2010/main" val="1655839827"/>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3388" y="358775"/>
            <a:ext cx="8240712" cy="769938"/>
          </a:xfrm>
          <a:prstGeom prst="rect">
            <a:avLst/>
          </a:prstGeom>
          <a:noFill/>
        </p:spPr>
        <p:txBody>
          <a:bodyPr>
            <a:spAutoFit/>
          </a:bodyPr>
          <a:lstStyle/>
          <a:p>
            <a:pPr algn="ctr" fontAlgn="auto">
              <a:spcBef>
                <a:spcPts val="0"/>
              </a:spcBef>
              <a:spcAft>
                <a:spcPts val="0"/>
              </a:spcAft>
              <a:defRPr/>
            </a:pPr>
            <a:r>
              <a:rPr lang="en-US" sz="4400" b="1" dirty="0">
                <a:solidFill>
                  <a:srgbClr val="2F97B5"/>
                </a:solidFill>
                <a:latin typeface="Century Gothic"/>
                <a:ea typeface="+mn-ea"/>
                <a:cs typeface="Century Gothic"/>
              </a:rPr>
              <a:t>Instructional Strategies</a:t>
            </a:r>
          </a:p>
        </p:txBody>
      </p:sp>
      <p:graphicFrame>
        <p:nvGraphicFramePr>
          <p:cNvPr id="7" name="Table 6"/>
          <p:cNvGraphicFramePr>
            <a:graphicFrameLocks noGrp="1"/>
          </p:cNvGraphicFramePr>
          <p:nvPr>
            <p:extLst>
              <p:ext uri="{D42A27DB-BD31-4B8C-83A1-F6EECF244321}">
                <p14:modId xmlns:p14="http://schemas.microsoft.com/office/powerpoint/2010/main" val="872272643"/>
              </p:ext>
            </p:extLst>
          </p:nvPr>
        </p:nvGraphicFramePr>
        <p:xfrm>
          <a:off x="639763" y="1430338"/>
          <a:ext cx="8034336" cy="4695272"/>
        </p:xfrm>
        <a:graphic>
          <a:graphicData uri="http://schemas.openxmlformats.org/drawingml/2006/table">
            <a:tbl>
              <a:tblPr firstRow="1">
                <a:tableStyleId>{22838BEF-8BB2-4498-84A7-C5851F593DF1}</a:tableStyleId>
              </a:tblPr>
              <a:tblGrid>
                <a:gridCol w="2678112"/>
                <a:gridCol w="2678112"/>
                <a:gridCol w="2678112"/>
              </a:tblGrid>
              <a:tr h="792427">
                <a:tc>
                  <a:txBody>
                    <a:bodyPr/>
                    <a:lstStyle/>
                    <a:p>
                      <a:pPr algn="ctr"/>
                      <a:r>
                        <a:rPr lang="en-US" sz="1800" b="0" dirty="0" smtClean="0">
                          <a:latin typeface="Century Gothic"/>
                          <a:cs typeface="Century Gothic"/>
                        </a:rPr>
                        <a:t>Chalk Talk</a:t>
                      </a:r>
                      <a:endParaRPr lang="en-US" sz="1800" b="0" dirty="0">
                        <a:latin typeface="Century Gothic"/>
                        <a:cs typeface="Century Gothic"/>
                      </a:endParaRPr>
                    </a:p>
                  </a:txBody>
                  <a:tcPr marL="91456" marR="91456" marT="45694" marB="45694"/>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cap="none" normalizeH="0" baseline="0" dirty="0" smtClean="0">
                          <a:ln>
                            <a:noFill/>
                          </a:ln>
                          <a:solidFill>
                            <a:srgbClr val="000000"/>
                          </a:solidFill>
                          <a:effectLst/>
                          <a:latin typeface="Century Gothic"/>
                          <a:ea typeface="ＭＳ Ｐゴシック" charset="-128"/>
                          <a:cs typeface="Century Gothic"/>
                          <a:sym typeface="Arial" charset="0"/>
                        </a:rPr>
                        <a:t>Here’s What!, So What?, Now What?</a:t>
                      </a:r>
                    </a:p>
                  </a:txBody>
                  <a:tcPr marL="91456" marR="91456" marT="45694" marB="45694"/>
                </a:tc>
                <a:tc>
                  <a:txBody>
                    <a:bodyPr/>
                    <a:lstStyle/>
                    <a:p>
                      <a:endParaRPr lang="en-US" sz="1400" dirty="0"/>
                    </a:p>
                  </a:txBody>
                  <a:tcPr marL="91456" marR="91456" marT="45694" marB="45694"/>
                </a:tc>
              </a:tr>
              <a:tr h="457703">
                <a:tc>
                  <a:txBody>
                    <a:bodyPr/>
                    <a:lstStyle/>
                    <a:p>
                      <a:pPr algn="ctr"/>
                      <a:r>
                        <a:rPr lang="en-US" sz="1800" dirty="0" smtClean="0">
                          <a:latin typeface="Century Gothic"/>
                          <a:cs typeface="Century Gothic"/>
                        </a:rPr>
                        <a:t>Turn and Talk</a:t>
                      </a:r>
                      <a:endParaRPr lang="en-US" sz="1800" b="0" dirty="0">
                        <a:latin typeface="Century Gothic"/>
                        <a:cs typeface="Century Gothic"/>
                      </a:endParaRPr>
                    </a:p>
                  </a:txBody>
                  <a:tcPr marL="91456" marR="91456" marT="45694" marB="45694"/>
                </a:tc>
                <a:tc>
                  <a:txBody>
                    <a:bodyPr/>
                    <a:lstStyle/>
                    <a:p>
                      <a:pPr marL="0" marR="0" lvl="0" indent="0" algn="ctr" defTabSz="914400" rtl="0" eaLnBrk="1" fontAlgn="base" latinLnBrk="0" hangingPunct="1">
                        <a:lnSpc>
                          <a:spcPct val="100000"/>
                        </a:lnSpc>
                        <a:spcBef>
                          <a:spcPct val="0"/>
                        </a:spcBef>
                        <a:spcAft>
                          <a:spcPct val="0"/>
                        </a:spcAft>
                        <a:buClr>
                          <a:srgbClr val="000000"/>
                        </a:buClr>
                        <a:buSzPct val="25000"/>
                        <a:buFontTx/>
                        <a:buNone/>
                        <a:tabLst/>
                        <a:defRPr/>
                      </a:pPr>
                      <a:r>
                        <a:rPr kumimoji="0" lang="en-US" sz="1800" b="1" i="0" u="none" strike="noStrike" cap="none" normalizeH="0" baseline="0" dirty="0" smtClean="0">
                          <a:ln>
                            <a:noFill/>
                          </a:ln>
                          <a:solidFill>
                            <a:srgbClr val="000000"/>
                          </a:solidFill>
                          <a:effectLst/>
                          <a:latin typeface="Century Gothic"/>
                          <a:ea typeface="ＭＳ Ｐゴシック" charset="-128"/>
                          <a:cs typeface="Century Gothic"/>
                          <a:sym typeface="Arial" charset="0"/>
                        </a:rPr>
                        <a:t>Graphic Organizer</a:t>
                      </a:r>
                    </a:p>
                  </a:txBody>
                  <a:tcPr marL="91457" marR="91457" marT="0" marB="0" horzOverflow="overflow"/>
                </a:tc>
                <a:tc>
                  <a:txBody>
                    <a:bodyPr/>
                    <a:lstStyle/>
                    <a:p>
                      <a:endParaRPr lang="en-US" sz="1400"/>
                    </a:p>
                  </a:txBody>
                  <a:tcPr marL="91457" marR="91457" marT="0" marB="0" horzOverflow="overflow"/>
                </a:tc>
              </a:tr>
              <a:tr h="48767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Century Gothic"/>
                          <a:cs typeface="Century Gothic"/>
                        </a:rPr>
                        <a:t>Line Up</a:t>
                      </a:r>
                      <a:endParaRPr lang="en-US" sz="1800" b="0" dirty="0" smtClean="0">
                        <a:latin typeface="Century Gothic"/>
                        <a:cs typeface="Century Gothic"/>
                      </a:endParaRPr>
                    </a:p>
                  </a:txBody>
                  <a:tcPr marL="91456" marR="91456" marT="45694" marB="45694"/>
                </a:tc>
                <a:tc>
                  <a:txBody>
                    <a:bodyPr/>
                    <a:lstStyle/>
                    <a:p>
                      <a:pPr marL="0" marR="0" lvl="0" indent="0" algn="ctr" defTabSz="914400" rtl="0" eaLnBrk="1" fontAlgn="base" latinLnBrk="0" hangingPunct="1">
                        <a:lnSpc>
                          <a:spcPct val="100000"/>
                        </a:lnSpc>
                        <a:spcBef>
                          <a:spcPct val="0"/>
                        </a:spcBef>
                        <a:spcAft>
                          <a:spcPct val="0"/>
                        </a:spcAft>
                        <a:buClr>
                          <a:srgbClr val="000000"/>
                        </a:buClr>
                        <a:buSzPct val="25000"/>
                        <a:buFontTx/>
                        <a:buNone/>
                        <a:tabLst/>
                      </a:pPr>
                      <a:r>
                        <a:rPr kumimoji="0" lang="en-US" sz="1600" b="1" i="0" u="none" strike="noStrike" cap="none" normalizeH="0" baseline="0" dirty="0">
                          <a:ln>
                            <a:noFill/>
                          </a:ln>
                          <a:solidFill>
                            <a:srgbClr val="000000"/>
                          </a:solidFill>
                          <a:effectLst/>
                          <a:latin typeface="Century Gothic"/>
                          <a:ea typeface="ＭＳ Ｐゴシック" charset="-128"/>
                          <a:cs typeface="Century Gothic"/>
                          <a:sym typeface="Arial" charset="0"/>
                        </a:rPr>
                        <a:t>Expert Group/ Home Group</a:t>
                      </a:r>
                    </a:p>
                  </a:txBody>
                  <a:tcPr marL="91457" marR="91457" marT="0" marB="0" horzOverflow="overflow"/>
                </a:tc>
                <a:tc>
                  <a:txBody>
                    <a:bodyPr/>
                    <a:lstStyle/>
                    <a:p>
                      <a:endParaRPr lang="en-US" sz="1400"/>
                    </a:p>
                  </a:txBody>
                  <a:tcPr marL="91457" marR="91457" marT="0" marB="0" horzOverflow="overflow"/>
                </a:tc>
              </a:tr>
              <a:tr h="45770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Century Gothic"/>
                          <a:cs typeface="Century Gothic"/>
                        </a:rPr>
                        <a:t>Collaborative</a:t>
                      </a:r>
                      <a:r>
                        <a:rPr lang="en-US" sz="1800" baseline="0" dirty="0" smtClean="0">
                          <a:latin typeface="Century Gothic"/>
                          <a:cs typeface="Century Gothic"/>
                        </a:rPr>
                        <a:t> Groups</a:t>
                      </a:r>
                      <a:endParaRPr lang="en-US" sz="1800" b="0" dirty="0" smtClean="0">
                        <a:latin typeface="Century Gothic"/>
                        <a:cs typeface="Century Gothic"/>
                      </a:endParaRPr>
                    </a:p>
                  </a:txBody>
                  <a:tcPr marL="91456" marR="91456" marT="45694" marB="45694"/>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cap="none" normalizeH="0" baseline="0" dirty="0" smtClean="0">
                          <a:ln>
                            <a:noFill/>
                          </a:ln>
                          <a:solidFill>
                            <a:srgbClr val="000000"/>
                          </a:solidFill>
                          <a:effectLst/>
                          <a:latin typeface="Century Gothic"/>
                          <a:ea typeface="ＭＳ Ｐゴシック" charset="-128"/>
                          <a:cs typeface="Century Gothic"/>
                          <a:sym typeface="Arial" charset="0"/>
                        </a:rPr>
                        <a:t>Turn and Talk</a:t>
                      </a:r>
                    </a:p>
                  </a:txBody>
                  <a:tcPr marL="91456" marR="91456" marT="45694" marB="45694"/>
                </a:tc>
                <a:tc>
                  <a:txBody>
                    <a:bodyPr/>
                    <a:lstStyle/>
                    <a:p>
                      <a:endParaRPr lang="en-US" sz="1400"/>
                    </a:p>
                  </a:txBody>
                  <a:tcPr marL="91457" marR="91457" marT="0" marB="0" horzOverflow="overflow"/>
                </a:tc>
              </a:tr>
              <a:tr h="45770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Century Gothic"/>
                          <a:cs typeface="Century Gothic"/>
                        </a:rPr>
                        <a:t>Chunking The</a:t>
                      </a:r>
                      <a:r>
                        <a:rPr lang="en-US" sz="1800" baseline="0" dirty="0" smtClean="0">
                          <a:latin typeface="Century Gothic"/>
                          <a:cs typeface="Century Gothic"/>
                        </a:rPr>
                        <a:t> Text</a:t>
                      </a:r>
                      <a:endParaRPr lang="en-US" sz="1800" b="0" dirty="0" smtClean="0">
                        <a:latin typeface="Century Gothic"/>
                        <a:cs typeface="Century Gothic"/>
                      </a:endParaRPr>
                    </a:p>
                  </a:txBody>
                  <a:tcPr marL="91456" marR="91456" marT="45694" marB="45694"/>
                </a:tc>
                <a:tc>
                  <a:txBody>
                    <a:bodyPr/>
                    <a:lstStyle/>
                    <a:p>
                      <a:pPr marL="0" marR="0" lvl="0" indent="0" algn="ctr" defTabSz="914400" rtl="0" eaLnBrk="1" fontAlgn="base" latinLnBrk="0" hangingPunct="1">
                        <a:lnSpc>
                          <a:spcPct val="100000"/>
                        </a:lnSpc>
                        <a:spcBef>
                          <a:spcPct val="0"/>
                        </a:spcBef>
                        <a:spcAft>
                          <a:spcPct val="0"/>
                        </a:spcAft>
                        <a:buClr>
                          <a:srgbClr val="000000"/>
                        </a:buClr>
                        <a:buSzPct val="25000"/>
                        <a:buFontTx/>
                        <a:buNone/>
                        <a:tabLst/>
                      </a:pPr>
                      <a:r>
                        <a:rPr kumimoji="0" lang="en-US" sz="1600" b="1" i="0" u="none" strike="noStrike" cap="none" normalizeH="0" baseline="0" dirty="0">
                          <a:ln>
                            <a:noFill/>
                          </a:ln>
                          <a:solidFill>
                            <a:srgbClr val="000000"/>
                          </a:solidFill>
                          <a:effectLst/>
                          <a:latin typeface="Century Gothic"/>
                          <a:ea typeface="ＭＳ Ｐゴシック" charset="-128"/>
                          <a:cs typeface="Century Gothic"/>
                          <a:sym typeface="Arial" charset="0"/>
                        </a:rPr>
                        <a:t>Whole Group Share </a:t>
                      </a:r>
                      <a:r>
                        <a:rPr kumimoji="0" lang="en-US" sz="1600" b="1" i="0" u="none" strike="noStrike" cap="none" normalizeH="0" baseline="0" dirty="0" smtClean="0">
                          <a:ln>
                            <a:noFill/>
                          </a:ln>
                          <a:solidFill>
                            <a:srgbClr val="000000"/>
                          </a:solidFill>
                          <a:effectLst/>
                          <a:latin typeface="Century Gothic"/>
                          <a:ea typeface="ＭＳ Ｐゴシック" charset="-128"/>
                          <a:cs typeface="Century Gothic"/>
                          <a:sym typeface="Arial" charset="0"/>
                        </a:rPr>
                        <a:t>Out</a:t>
                      </a:r>
                      <a:endParaRPr kumimoji="0" lang="en-US" sz="1600" b="1" i="0" u="none" strike="noStrike" cap="none" normalizeH="0" baseline="0" dirty="0">
                        <a:ln>
                          <a:noFill/>
                        </a:ln>
                        <a:solidFill>
                          <a:srgbClr val="000000"/>
                        </a:solidFill>
                        <a:effectLst/>
                        <a:latin typeface="Century Gothic"/>
                        <a:ea typeface="ＭＳ Ｐゴシック" charset="-128"/>
                        <a:cs typeface="Century Gothic"/>
                        <a:sym typeface="Arial" charset="0"/>
                      </a:endParaRPr>
                    </a:p>
                  </a:txBody>
                  <a:tcPr marL="91457" marR="91457" marT="0" marB="0" horzOverflow="overflow"/>
                </a:tc>
                <a:tc>
                  <a:txBody>
                    <a:bodyPr/>
                    <a:lstStyle/>
                    <a:p>
                      <a:endParaRPr lang="en-US" sz="1400" dirty="0"/>
                    </a:p>
                  </a:txBody>
                  <a:tcPr marL="91457" marR="91457" marT="0" marB="0" horzOverflow="overflow"/>
                </a:tc>
              </a:tr>
              <a:tr h="48767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smtClean="0">
                          <a:latin typeface="Century Gothic"/>
                          <a:cs typeface="Century Gothic"/>
                        </a:rPr>
                        <a:t>3-2-1</a:t>
                      </a:r>
                      <a:endParaRPr lang="en-US" sz="1800" b="0" dirty="0">
                        <a:latin typeface="Century Gothic"/>
                        <a:cs typeface="Century Gothic"/>
                      </a:endParaRPr>
                    </a:p>
                  </a:txBody>
                  <a:tcPr marL="91456" marR="91456" marT="45694" marB="45694"/>
                </a:tc>
                <a:tc>
                  <a:txBody>
                    <a:bodyPr/>
                    <a:lstStyle/>
                    <a:p>
                      <a:pPr marL="0" marR="0" lvl="0" indent="0" algn="ctr" defTabSz="914400" rtl="0" eaLnBrk="1" fontAlgn="base" latinLnBrk="0" hangingPunct="1">
                        <a:lnSpc>
                          <a:spcPct val="100000"/>
                        </a:lnSpc>
                        <a:spcBef>
                          <a:spcPct val="0"/>
                        </a:spcBef>
                        <a:spcAft>
                          <a:spcPct val="0"/>
                        </a:spcAft>
                        <a:buClr>
                          <a:srgbClr val="000000"/>
                        </a:buClr>
                        <a:buSzPct val="25000"/>
                        <a:buFontTx/>
                        <a:buNone/>
                        <a:tabLst/>
                        <a:defRPr/>
                      </a:pPr>
                      <a:r>
                        <a:rPr kumimoji="0" lang="en-US" sz="1600" b="1" i="0" u="none" strike="noStrike" cap="none" normalizeH="0" baseline="0" dirty="0" smtClean="0">
                          <a:ln>
                            <a:noFill/>
                          </a:ln>
                          <a:solidFill>
                            <a:srgbClr val="000000"/>
                          </a:solidFill>
                          <a:effectLst/>
                          <a:latin typeface="Century Gothic"/>
                          <a:ea typeface="ＭＳ Ｐゴシック" charset="-128"/>
                          <a:cs typeface="Century Gothic"/>
                          <a:sym typeface="Arial" charset="0"/>
                        </a:rPr>
                        <a:t>Use of Visual Media: Videos</a:t>
                      </a:r>
                    </a:p>
                  </a:txBody>
                  <a:tcPr marL="91457" marR="91457" marT="0" marB="0" horzOverflow="overflow"/>
                </a:tc>
                <a:tc>
                  <a:txBody>
                    <a:bodyPr/>
                    <a:lstStyle/>
                    <a:p>
                      <a:pPr marL="0" marR="0" lvl="0" indent="0" algn="ctr" defTabSz="914400" rtl="0" eaLnBrk="1" fontAlgn="base" latinLnBrk="0" hangingPunct="1">
                        <a:lnSpc>
                          <a:spcPct val="100000"/>
                        </a:lnSpc>
                        <a:spcBef>
                          <a:spcPct val="0"/>
                        </a:spcBef>
                        <a:spcAft>
                          <a:spcPct val="0"/>
                        </a:spcAft>
                        <a:buClr>
                          <a:srgbClr val="000000"/>
                        </a:buClr>
                        <a:buSzPct val="25000"/>
                        <a:buFontTx/>
                        <a:buNone/>
                        <a:tabLst/>
                      </a:pPr>
                      <a:endParaRPr kumimoji="0" lang="en-US" sz="1600" b="0" i="0" u="none" strike="noStrike" cap="none" normalizeH="0" baseline="0" dirty="0">
                        <a:ln>
                          <a:noFill/>
                        </a:ln>
                        <a:solidFill>
                          <a:srgbClr val="000000"/>
                        </a:solidFill>
                        <a:effectLst/>
                        <a:latin typeface="Century Gothic"/>
                        <a:ea typeface="ＭＳ Ｐゴシック" charset="-128"/>
                        <a:cs typeface="Century Gothic"/>
                        <a:sym typeface="Arial" charset="0"/>
                      </a:endParaRPr>
                    </a:p>
                  </a:txBody>
                  <a:tcPr marL="91457" marR="91457" marT="0" marB="0" horzOverflow="overflow"/>
                </a:tc>
              </a:tr>
              <a:tr h="64002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Century Gothic"/>
                          <a:cs typeface="Century Gothic"/>
                        </a:rPr>
                        <a:t>Whole Group Share Out </a:t>
                      </a:r>
                      <a:endParaRPr lang="en-US" sz="1800" b="0" dirty="0">
                        <a:latin typeface="Century Gothic"/>
                        <a:cs typeface="Century Gothic"/>
                      </a:endParaRPr>
                    </a:p>
                  </a:txBody>
                  <a:tcPr marL="91456" marR="91456" marT="45694" marB="45694"/>
                </a:tc>
                <a:tc>
                  <a:txBody>
                    <a:bodyPr/>
                    <a:lstStyle/>
                    <a:p>
                      <a:pPr marL="0" marR="0" lvl="0" indent="0" algn="ctr" defTabSz="914400" rtl="0" eaLnBrk="1" fontAlgn="base" latinLnBrk="0" hangingPunct="1">
                        <a:lnSpc>
                          <a:spcPct val="100000"/>
                        </a:lnSpc>
                        <a:spcBef>
                          <a:spcPct val="0"/>
                        </a:spcBef>
                        <a:spcAft>
                          <a:spcPct val="0"/>
                        </a:spcAft>
                        <a:buClr>
                          <a:srgbClr val="000000"/>
                        </a:buClr>
                        <a:buSzPct val="25000"/>
                        <a:buFontTx/>
                        <a:buNone/>
                        <a:tabLst/>
                      </a:pPr>
                      <a:r>
                        <a:rPr kumimoji="0" lang="en-US" sz="1600" b="1" i="0" u="none" strike="noStrike" cap="none" normalizeH="0" baseline="0" dirty="0">
                          <a:ln>
                            <a:noFill/>
                          </a:ln>
                          <a:solidFill>
                            <a:srgbClr val="000000"/>
                          </a:solidFill>
                          <a:effectLst/>
                          <a:latin typeface="Century Gothic"/>
                          <a:ea typeface="ＭＳ Ｐゴシック" charset="-128"/>
                          <a:cs typeface="Century Gothic"/>
                          <a:sym typeface="Arial" charset="0"/>
                        </a:rPr>
                        <a:t>Listening Task</a:t>
                      </a:r>
                    </a:p>
                  </a:txBody>
                  <a:tcPr marL="91457" marR="91457" marT="0" marB="0" horzOverflow="overflow"/>
                </a:tc>
                <a:tc>
                  <a:txBody>
                    <a:bodyPr/>
                    <a:lstStyle/>
                    <a:p>
                      <a:endParaRPr lang="en-US" sz="1400" dirty="0"/>
                    </a:p>
                  </a:txBody>
                  <a:tcPr marL="91457" marR="91457" marT="0" marB="0" horzOverflow="overflow"/>
                </a:tc>
              </a:tr>
              <a:tr h="45770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cap="none" normalizeH="0" baseline="0" dirty="0" smtClean="0">
                          <a:ln>
                            <a:noFill/>
                          </a:ln>
                          <a:solidFill>
                            <a:srgbClr val="000000"/>
                          </a:solidFill>
                          <a:effectLst/>
                          <a:latin typeface="Century Gothic"/>
                          <a:ea typeface="ＭＳ Ｐゴシック" charset="-128"/>
                          <a:cs typeface="Century Gothic"/>
                          <a:sym typeface="Arial" charset="0"/>
                        </a:rPr>
                        <a:t>Elbow Partner Discussions</a:t>
                      </a:r>
                    </a:p>
                    <a:p>
                      <a:pPr algn="ctr"/>
                      <a:endParaRPr lang="en-US" sz="1800" b="0" dirty="0">
                        <a:latin typeface="Century Gothic"/>
                        <a:cs typeface="Century Gothic"/>
                      </a:endParaRPr>
                    </a:p>
                  </a:txBody>
                  <a:tcPr marL="91456" marR="91456" marT="45694" marB="45694"/>
                </a:tc>
                <a:tc>
                  <a:txBody>
                    <a:bodyPr/>
                    <a:lstStyle/>
                    <a:p>
                      <a:pPr marL="0" marR="0" lvl="0" indent="0" algn="ctr" defTabSz="914400" rtl="0" eaLnBrk="1" fontAlgn="base" latinLnBrk="0" hangingPunct="1">
                        <a:lnSpc>
                          <a:spcPct val="100000"/>
                        </a:lnSpc>
                        <a:spcBef>
                          <a:spcPct val="0"/>
                        </a:spcBef>
                        <a:spcAft>
                          <a:spcPct val="0"/>
                        </a:spcAft>
                        <a:buClr>
                          <a:srgbClr val="000000"/>
                        </a:buClr>
                        <a:buSzPct val="25000"/>
                        <a:buFontTx/>
                        <a:buNone/>
                        <a:tabLst/>
                      </a:pPr>
                      <a:endParaRPr kumimoji="0" lang="en-US" sz="1600" b="1" i="0" u="none" strike="noStrike" cap="none" normalizeH="0" baseline="0" dirty="0">
                        <a:ln>
                          <a:noFill/>
                        </a:ln>
                        <a:solidFill>
                          <a:srgbClr val="000000"/>
                        </a:solidFill>
                        <a:effectLst/>
                        <a:latin typeface="Century Gothic"/>
                        <a:ea typeface="ＭＳ Ｐゴシック" charset="-128"/>
                        <a:cs typeface="Century Gothic"/>
                        <a:sym typeface="Arial" charset="0"/>
                      </a:endParaRPr>
                    </a:p>
                  </a:txBody>
                  <a:tcPr marL="91457" marR="91457" marT="0" marB="0" horzOverflow="overflow"/>
                </a:tc>
                <a:tc>
                  <a:txBody>
                    <a:bodyPr/>
                    <a:lstStyle/>
                    <a:p>
                      <a:endParaRPr lang="en-US" sz="1400" dirty="0"/>
                    </a:p>
                  </a:txBody>
                  <a:tcPr marL="91457" marR="91457" marT="0" marB="0" horzOverflow="overflow"/>
                </a:tc>
              </a:tr>
            </a:tbl>
          </a:graphicData>
        </a:graphic>
      </p:graphicFrame>
      <p:pic>
        <p:nvPicPr>
          <p:cNvPr id="6" name="Picture 5"/>
          <p:cNvPicPr>
            <a:picLocks noChangeAspect="1"/>
          </p:cNvPicPr>
          <p:nvPr/>
        </p:nvPicPr>
        <p:blipFill>
          <a:blip r:embed="rId3"/>
          <a:stretch>
            <a:fillRect/>
          </a:stretch>
        </p:blipFill>
        <p:spPr>
          <a:xfrm rot="1278479">
            <a:off x="7004861" y="5185268"/>
            <a:ext cx="1704519" cy="11298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64489070"/>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hape 92"/>
          <p:cNvSpPr txBox="1">
            <a:spLocks noGrp="1"/>
          </p:cNvSpPr>
          <p:nvPr>
            <p:ph type="title"/>
          </p:nvPr>
        </p:nvSpPr>
        <p:spPr>
          <a:xfrm>
            <a:off x="317500" y="512763"/>
            <a:ext cx="8826500" cy="896937"/>
          </a:xfrm>
        </p:spPr>
        <p:txBody>
          <a:bodyPr tIns="45700" bIns="45700"/>
          <a:lstStyle/>
          <a:p>
            <a:pPr algn="l" eaLnBrk="1" hangingPunct="1">
              <a:spcBef>
                <a:spcPct val="0"/>
              </a:spcBef>
              <a:buClr>
                <a:srgbClr val="18579B"/>
              </a:buClr>
              <a:buSzPct val="25000"/>
              <a:buFont typeface="Questrial" charset="0"/>
              <a:buNone/>
              <a:defRPr/>
            </a:pPr>
            <a:r>
              <a:rPr lang="en-US" sz="4400" b="1" dirty="0">
                <a:solidFill>
                  <a:srgbClr val="2C7C9F"/>
                </a:solidFill>
                <a:latin typeface="Century Gothic"/>
                <a:cs typeface="Century Gothic"/>
                <a:sym typeface="Questrial" charset="0"/>
              </a:rPr>
              <a:t>Objectives:</a:t>
            </a:r>
          </a:p>
        </p:txBody>
      </p:sp>
      <p:sp>
        <p:nvSpPr>
          <p:cNvPr id="44034" name="Shape 93"/>
          <p:cNvSpPr txBox="1">
            <a:spLocks noGrp="1"/>
          </p:cNvSpPr>
          <p:nvPr>
            <p:ph type="body" idx="1"/>
          </p:nvPr>
        </p:nvSpPr>
        <p:spPr>
          <a:xfrm>
            <a:off x="549275" y="1630363"/>
            <a:ext cx="8366125" cy="4687887"/>
          </a:xfrm>
        </p:spPr>
        <p:txBody>
          <a:bodyPr tIns="45700" bIns="45700"/>
          <a:lstStyle>
            <a:lvl1pPr>
              <a:defRPr sz="1400">
                <a:solidFill>
                  <a:srgbClr val="000000"/>
                </a:solidFill>
                <a:latin typeface="Arial" charset="0"/>
                <a:ea typeface="ＭＳ Ｐゴシック" charset="0"/>
                <a:cs typeface="Arial" charset="0"/>
                <a:sym typeface="Arial" charset="0"/>
              </a:defRPr>
            </a:lvl1pPr>
            <a:lvl2pPr>
              <a:defRPr sz="1400">
                <a:solidFill>
                  <a:srgbClr val="000000"/>
                </a:solidFill>
                <a:latin typeface="Arial" charset="0"/>
                <a:ea typeface="Arial" charset="0"/>
                <a:cs typeface="Arial" charset="0"/>
                <a:sym typeface="Arial" charset="0"/>
              </a:defRPr>
            </a:lvl2pPr>
            <a:lvl3pPr>
              <a:defRPr sz="1400">
                <a:solidFill>
                  <a:srgbClr val="000000"/>
                </a:solidFill>
                <a:latin typeface="Arial" charset="0"/>
                <a:ea typeface="Arial" charset="0"/>
                <a:cs typeface="Arial" charset="0"/>
                <a:sym typeface="Arial" charset="0"/>
              </a:defRPr>
            </a:lvl3pPr>
            <a:lvl4pPr>
              <a:defRPr sz="1400">
                <a:solidFill>
                  <a:srgbClr val="000000"/>
                </a:solidFill>
                <a:latin typeface="Arial" charset="0"/>
                <a:ea typeface="Arial" charset="0"/>
                <a:cs typeface="Arial" charset="0"/>
                <a:sym typeface="Arial" charset="0"/>
              </a:defRPr>
            </a:lvl4pPr>
            <a:lvl5pPr>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marL="457200" indent="-457200" algn="l" eaLnBrk="1" hangingPunct="1">
              <a:buClr>
                <a:srgbClr val="6FB7D7"/>
              </a:buClr>
              <a:buSzPct val="110000"/>
              <a:buFont typeface="Arial"/>
              <a:buChar char="•"/>
              <a:defRPr/>
            </a:pPr>
            <a:r>
              <a:rPr lang="en-US" sz="2800" dirty="0" smtClean="0">
                <a:latin typeface="Century Gothic" charset="0"/>
                <a:cs typeface="Century Gothic" charset="0"/>
                <a:sym typeface="Questrial" charset="0"/>
              </a:rPr>
              <a:t>Understand </a:t>
            </a:r>
            <a:r>
              <a:rPr lang="en-US" sz="2800" dirty="0">
                <a:latin typeface="Century Gothic" charset="0"/>
                <a:cs typeface="Century Gothic" charset="0"/>
                <a:sym typeface="Questrial" charset="0"/>
              </a:rPr>
              <a:t>the linguistic demands of the</a:t>
            </a:r>
            <a:r>
              <a:rPr lang="en-US" sz="2800" dirty="0">
                <a:latin typeface="Century Gothic" charset="0"/>
                <a:cs typeface="Century Gothic" charset="0"/>
              </a:rPr>
              <a:t> Common Core State Standards and their connection to the California ELD Standards </a:t>
            </a:r>
          </a:p>
          <a:p>
            <a:pPr algn="l" eaLnBrk="1" hangingPunct="1">
              <a:buClr>
                <a:srgbClr val="6DB7D7"/>
              </a:buClr>
              <a:defRPr/>
            </a:pPr>
            <a:endParaRPr lang="en-US" sz="2800" dirty="0">
              <a:latin typeface="Century Gothic" charset="0"/>
              <a:cs typeface="Century Gothic" charset="0"/>
            </a:endParaRPr>
          </a:p>
          <a:p>
            <a:pPr marL="457200" indent="-457200" algn="l" eaLnBrk="1" hangingPunct="1">
              <a:buClr>
                <a:srgbClr val="6FB7D7"/>
              </a:buClr>
              <a:buSzPct val="110000"/>
              <a:buFont typeface="Arial"/>
              <a:buChar char="•"/>
              <a:defRPr/>
            </a:pPr>
            <a:r>
              <a:rPr lang="en-US" sz="2800" dirty="0">
                <a:latin typeface="Century Gothic" charset="0"/>
                <a:cs typeface="Century Gothic" charset="0"/>
                <a:sym typeface="Questrial" charset="0"/>
              </a:rPr>
              <a:t>Delve into the research that informs the layout of the ELD Standards</a:t>
            </a:r>
          </a:p>
        </p:txBody>
      </p:sp>
      <p:sp>
        <p:nvSpPr>
          <p:cNvPr id="51203" name="Shape 94"/>
          <p:cNvSpPr txBox="1">
            <a:spLocks noChangeArrowheads="1"/>
          </p:cNvSpPr>
          <p:nvPr/>
        </p:nvSpPr>
        <p:spPr bwMode="auto">
          <a:xfrm>
            <a:off x="1612900" y="2286000"/>
            <a:ext cx="185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sz="1400">
                <a:solidFill>
                  <a:srgbClr val="000000"/>
                </a:solidFill>
                <a:latin typeface="Arial" charset="0"/>
                <a:ea typeface="ＭＳ Ｐゴシック" charset="0"/>
                <a:cs typeface="ＭＳ Ｐゴシック" charset="0"/>
                <a:sym typeface="Arial" charset="0"/>
              </a:defRPr>
            </a:lvl1pPr>
            <a:lvl2pPr marL="742950" indent="-285750" eaLnBrk="0" hangingPunct="0">
              <a:defRPr sz="1400">
                <a:solidFill>
                  <a:srgbClr val="000000"/>
                </a:solidFill>
                <a:latin typeface="Arial" charset="0"/>
                <a:ea typeface="ＭＳ Ｐゴシック" charset="0"/>
                <a:sym typeface="Arial" charset="0"/>
              </a:defRPr>
            </a:lvl2pPr>
            <a:lvl3pPr marL="1143000" indent="-228600" eaLnBrk="0" hangingPunct="0">
              <a:defRPr sz="1400">
                <a:solidFill>
                  <a:srgbClr val="000000"/>
                </a:solidFill>
                <a:latin typeface="Arial" charset="0"/>
                <a:ea typeface="ＭＳ Ｐゴシック" charset="0"/>
                <a:sym typeface="Arial" charset="0"/>
              </a:defRPr>
            </a:lvl3pPr>
            <a:lvl4pPr marL="1600200" indent="-228600" eaLnBrk="0" hangingPunct="0">
              <a:defRPr sz="1400">
                <a:solidFill>
                  <a:srgbClr val="000000"/>
                </a:solidFill>
                <a:latin typeface="Arial" charset="0"/>
                <a:ea typeface="ＭＳ Ｐゴシック" charset="0"/>
                <a:sym typeface="Arial" charset="0"/>
              </a:defRPr>
            </a:lvl4pPr>
            <a:lvl5pPr marL="2057400" indent="-228600" eaLnBrk="0" hangingPunct="0">
              <a:defRPr sz="14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9pPr>
          </a:lstStyle>
          <a:p>
            <a:pPr eaLnBrk="1" hangingPunct="1"/>
            <a:endParaRPr lang="en-US" sz="1800"/>
          </a:p>
        </p:txBody>
      </p:sp>
    </p:spTree>
    <p:extLst>
      <p:ext uri="{BB962C8B-B14F-4D97-AF65-F5344CB8AC3E}">
        <p14:creationId xmlns:p14="http://schemas.microsoft.com/office/powerpoint/2010/main" val="672384444"/>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Shape 28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269875"/>
            <a:ext cx="8685213" cy="6245225"/>
          </a:xfrm>
          <a:prstGeom prst="rect">
            <a:avLst/>
          </a:prstGeom>
          <a:noFill/>
          <a:ln w="127000" cap="sq">
            <a:solidFill>
              <a:srgbClr val="2C7C9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1409759"/>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297" name="Shape 294"/>
          <p:cNvSpPr txBox="1">
            <a:spLocks noGrp="1"/>
          </p:cNvSpPr>
          <p:nvPr>
            <p:ph type="title"/>
          </p:nvPr>
        </p:nvSpPr>
        <p:spPr>
          <a:xfrm>
            <a:off x="550863" y="1158875"/>
            <a:ext cx="8042275" cy="1336675"/>
          </a:xfrm>
        </p:spPr>
        <p:txBody>
          <a:bodyPr/>
          <a:lstStyle/>
          <a:p>
            <a:pPr eaLnBrk="1" hangingPunct="1">
              <a:spcBef>
                <a:spcPct val="0"/>
              </a:spcBef>
            </a:pPr>
            <a:r>
              <a:rPr lang="en-US" sz="4800">
                <a:latin typeface="Arial" charset="0"/>
                <a:cs typeface="Arial" charset="0"/>
              </a:rPr>
              <a:t>Materials Needed</a:t>
            </a:r>
          </a:p>
        </p:txBody>
      </p:sp>
      <p:sp>
        <p:nvSpPr>
          <p:cNvPr id="55298" name="Shape 295"/>
          <p:cNvSpPr txBox="1">
            <a:spLocks noGrp="1"/>
          </p:cNvSpPr>
          <p:nvPr>
            <p:ph type="body" idx="1"/>
          </p:nvPr>
        </p:nvSpPr>
        <p:spPr>
          <a:xfrm>
            <a:off x="549275" y="2635250"/>
            <a:ext cx="8042275" cy="3563938"/>
          </a:xfrm>
        </p:spPr>
        <p:txBody>
          <a:bodyPr/>
          <a:lstStyle>
            <a:lvl1pPr marL="349250" indent="-180975">
              <a:defRPr sz="1400">
                <a:solidFill>
                  <a:srgbClr val="000000"/>
                </a:solidFill>
                <a:latin typeface="Arial" charset="0"/>
                <a:ea typeface="ＭＳ Ｐゴシック" charset="0"/>
                <a:cs typeface="Arial" charset="0"/>
                <a:sym typeface="Arial" charset="0"/>
              </a:defRPr>
            </a:lvl1pPr>
            <a:lvl2pPr>
              <a:defRPr sz="1400">
                <a:solidFill>
                  <a:srgbClr val="000000"/>
                </a:solidFill>
                <a:latin typeface="Arial" charset="0"/>
                <a:ea typeface="Arial" charset="0"/>
                <a:cs typeface="Arial" charset="0"/>
                <a:sym typeface="Arial" charset="0"/>
              </a:defRPr>
            </a:lvl2pPr>
            <a:lvl3pPr>
              <a:defRPr sz="1400">
                <a:solidFill>
                  <a:srgbClr val="000000"/>
                </a:solidFill>
                <a:latin typeface="Arial" charset="0"/>
                <a:ea typeface="Arial" charset="0"/>
                <a:cs typeface="Arial" charset="0"/>
                <a:sym typeface="Arial" charset="0"/>
              </a:defRPr>
            </a:lvl3pPr>
            <a:lvl4pPr>
              <a:defRPr sz="1400">
                <a:solidFill>
                  <a:srgbClr val="000000"/>
                </a:solidFill>
                <a:latin typeface="Arial" charset="0"/>
                <a:ea typeface="Arial" charset="0"/>
                <a:cs typeface="Arial" charset="0"/>
                <a:sym typeface="Arial" charset="0"/>
              </a:defRPr>
            </a:lvl4pPr>
            <a:lvl5pPr>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spcBef>
                <a:spcPct val="0"/>
              </a:spcBef>
              <a:buClr>
                <a:srgbClr val="6DB7D7"/>
              </a:buClr>
            </a:pPr>
            <a:r>
              <a:rPr lang="en-US" sz="3000" dirty="0"/>
              <a:t>Speakers for video</a:t>
            </a:r>
          </a:p>
          <a:p>
            <a:pPr eaLnBrk="1" hangingPunct="1">
              <a:spcBef>
                <a:spcPct val="0"/>
              </a:spcBef>
              <a:buClr>
                <a:srgbClr val="6DB7D7"/>
              </a:buClr>
            </a:pPr>
            <a:r>
              <a:rPr lang="en-US" sz="3000" dirty="0"/>
              <a:t>Appendix C copies</a:t>
            </a:r>
          </a:p>
          <a:p>
            <a:pPr eaLnBrk="1" hangingPunct="1">
              <a:spcBef>
                <a:spcPct val="0"/>
              </a:spcBef>
              <a:buClr>
                <a:srgbClr val="6DB7D7"/>
              </a:buClr>
            </a:pPr>
            <a:r>
              <a:rPr lang="en-US" sz="3000" dirty="0"/>
              <a:t>Graphic Organizer (slide 22</a:t>
            </a:r>
            <a:r>
              <a:rPr lang="en-US" sz="3000" dirty="0" smtClean="0"/>
              <a:t>)</a:t>
            </a:r>
          </a:p>
          <a:p>
            <a:pPr eaLnBrk="1" hangingPunct="1">
              <a:spcBef>
                <a:spcPct val="0"/>
              </a:spcBef>
              <a:buClr>
                <a:srgbClr val="6DB7D7"/>
              </a:buClr>
            </a:pPr>
            <a:r>
              <a:rPr lang="en-US" sz="3000" dirty="0" smtClean="0"/>
              <a:t>Optional</a:t>
            </a:r>
            <a:r>
              <a:rPr lang="en-US" sz="3000" smtClean="0"/>
              <a:t>: Transcript of Video</a:t>
            </a:r>
            <a:endParaRPr lang="en-US" sz="3000"/>
          </a:p>
        </p:txBody>
      </p:sp>
      <p:sp>
        <p:nvSpPr>
          <p:cNvPr id="55299" name="Shape 296"/>
          <p:cNvSpPr>
            <a:spLocks noChangeArrowheads="1"/>
          </p:cNvSpPr>
          <p:nvPr/>
        </p:nvSpPr>
        <p:spPr bwMode="auto">
          <a:xfrm>
            <a:off x="277813" y="396875"/>
            <a:ext cx="8585200" cy="1019175"/>
          </a:xfrm>
          <a:prstGeom prst="rect">
            <a:avLst/>
          </a:prstGeom>
          <a:solidFill>
            <a:srgbClr val="FFFF00"/>
          </a:solidFill>
          <a:ln w="76200">
            <a:solidFill>
              <a:srgbClr val="000000"/>
            </a:solidFill>
            <a:round/>
            <a:headEnd/>
            <a:tailEnd/>
          </a:ln>
        </p:spPr>
        <p:txBody>
          <a:bodyPr lIns="91425" tIns="91425" rIns="91425" bIns="91425" anchor="ctr"/>
          <a:lstStyle/>
          <a:p>
            <a:pPr algn="ctr"/>
            <a:r>
              <a:rPr lang="en-US" sz="4800" b="1">
                <a:solidFill>
                  <a:srgbClr val="FF0000"/>
                </a:solidFill>
              </a:rPr>
              <a:t>HIDE THIS SLIDE</a:t>
            </a:r>
          </a:p>
        </p:txBody>
      </p:sp>
    </p:spTree>
    <p:extLst>
      <p:ext uri="{BB962C8B-B14F-4D97-AF65-F5344CB8AC3E}">
        <p14:creationId xmlns:p14="http://schemas.microsoft.com/office/powerpoint/2010/main" val="2721353532"/>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hape 92"/>
          <p:cNvSpPr txBox="1">
            <a:spLocks noGrp="1"/>
          </p:cNvSpPr>
          <p:nvPr>
            <p:ph type="title"/>
          </p:nvPr>
        </p:nvSpPr>
        <p:spPr>
          <a:xfrm>
            <a:off x="317500" y="512763"/>
            <a:ext cx="8826500" cy="896937"/>
          </a:xfrm>
        </p:spPr>
        <p:txBody>
          <a:bodyPr tIns="45700" bIns="45700"/>
          <a:lstStyle/>
          <a:p>
            <a:pPr eaLnBrk="1" hangingPunct="1">
              <a:spcBef>
                <a:spcPct val="0"/>
              </a:spcBef>
              <a:buClr>
                <a:srgbClr val="18579B"/>
              </a:buClr>
              <a:buSzPct val="25000"/>
              <a:buFont typeface="Questrial" charset="0"/>
              <a:buNone/>
              <a:defRPr/>
            </a:pPr>
            <a:r>
              <a:rPr lang="en-US" sz="4800" b="1" dirty="0" smtClean="0">
                <a:latin typeface="Century Gothic" charset="0"/>
                <a:cs typeface="Century Gothic" charset="0"/>
                <a:sym typeface="Questrial" charset="0"/>
              </a:rPr>
              <a:t>Objectives</a:t>
            </a:r>
            <a:endParaRPr lang="en-US" sz="4800" b="1" dirty="0">
              <a:latin typeface="Century Gothic" charset="0"/>
              <a:cs typeface="Century Gothic" charset="0"/>
              <a:sym typeface="Questrial" charset="0"/>
            </a:endParaRPr>
          </a:p>
        </p:txBody>
      </p:sp>
      <p:sp>
        <p:nvSpPr>
          <p:cNvPr id="10242" name="Shape 93"/>
          <p:cNvSpPr txBox="1">
            <a:spLocks noGrp="1"/>
          </p:cNvSpPr>
          <p:nvPr>
            <p:ph type="body" idx="1"/>
          </p:nvPr>
        </p:nvSpPr>
        <p:spPr>
          <a:xfrm>
            <a:off x="549275" y="1663700"/>
            <a:ext cx="8366125" cy="4379913"/>
          </a:xfrm>
        </p:spPr>
        <p:txBody>
          <a:bodyPr tIns="45700" bIns="45700"/>
          <a:lstStyle>
            <a:lvl1pPr>
              <a:defRPr sz="1400">
                <a:solidFill>
                  <a:srgbClr val="000000"/>
                </a:solidFill>
                <a:latin typeface="Arial" charset="0"/>
                <a:ea typeface="ＭＳ Ｐゴシック" charset="0"/>
                <a:cs typeface="Arial" charset="0"/>
                <a:sym typeface="Arial" charset="0"/>
              </a:defRPr>
            </a:lvl1pPr>
            <a:lvl2pPr>
              <a:defRPr sz="1400">
                <a:solidFill>
                  <a:srgbClr val="000000"/>
                </a:solidFill>
                <a:latin typeface="Arial" charset="0"/>
                <a:ea typeface="Arial" charset="0"/>
                <a:cs typeface="Arial" charset="0"/>
                <a:sym typeface="Arial" charset="0"/>
              </a:defRPr>
            </a:lvl2pPr>
            <a:lvl3pPr>
              <a:defRPr sz="1400">
                <a:solidFill>
                  <a:srgbClr val="000000"/>
                </a:solidFill>
                <a:latin typeface="Arial" charset="0"/>
                <a:ea typeface="Arial" charset="0"/>
                <a:cs typeface="Arial" charset="0"/>
                <a:sym typeface="Arial" charset="0"/>
              </a:defRPr>
            </a:lvl3pPr>
            <a:lvl4pPr>
              <a:defRPr sz="1400">
                <a:solidFill>
                  <a:srgbClr val="000000"/>
                </a:solidFill>
                <a:latin typeface="Arial" charset="0"/>
                <a:ea typeface="Arial" charset="0"/>
                <a:cs typeface="Arial" charset="0"/>
                <a:sym typeface="Arial" charset="0"/>
              </a:defRPr>
            </a:lvl4pPr>
            <a:lvl5pPr>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marL="342900" indent="-342900" algn="l" eaLnBrk="1" hangingPunct="1">
              <a:buClr>
                <a:srgbClr val="6FB7D7"/>
              </a:buClr>
              <a:buSzPct val="110000"/>
              <a:buFont typeface="Arial"/>
              <a:buChar char="•"/>
              <a:defRPr/>
            </a:pPr>
            <a:r>
              <a:rPr lang="en-US" sz="2400" dirty="0" smtClean="0">
                <a:latin typeface="Century Gothic" charset="0"/>
                <a:cs typeface="Century Gothic" charset="0"/>
                <a:sym typeface="Questrial" charset="0"/>
              </a:rPr>
              <a:t>Understand </a:t>
            </a:r>
            <a:r>
              <a:rPr lang="en-US" sz="2400" dirty="0">
                <a:latin typeface="Century Gothic" charset="0"/>
                <a:cs typeface="Century Gothic" charset="0"/>
                <a:sym typeface="Questrial" charset="0"/>
              </a:rPr>
              <a:t>the linguistic demands of the</a:t>
            </a:r>
            <a:r>
              <a:rPr lang="en-US" sz="2400" dirty="0">
                <a:latin typeface="Century Gothic" charset="0"/>
                <a:cs typeface="Century Gothic" charset="0"/>
              </a:rPr>
              <a:t> Common Core State Standards and their connection to the California ELD Standards </a:t>
            </a:r>
          </a:p>
          <a:p>
            <a:pPr algn="l" eaLnBrk="1" hangingPunct="1">
              <a:buClr>
                <a:srgbClr val="6DB7D7"/>
              </a:buClr>
              <a:defRPr/>
            </a:pPr>
            <a:endParaRPr lang="en-US" sz="2400" dirty="0">
              <a:latin typeface="Century Gothic" charset="0"/>
              <a:cs typeface="Century Gothic" charset="0"/>
            </a:endParaRPr>
          </a:p>
          <a:p>
            <a:pPr marL="342900" indent="-342900" algn="l" eaLnBrk="1" hangingPunct="1">
              <a:buClr>
                <a:srgbClr val="6FB7D7"/>
              </a:buClr>
              <a:buSzPct val="110000"/>
              <a:buFont typeface="Arial"/>
              <a:buChar char="•"/>
              <a:defRPr/>
            </a:pPr>
            <a:r>
              <a:rPr lang="en-US" sz="2400" dirty="0">
                <a:latin typeface="Century Gothic" charset="0"/>
                <a:cs typeface="Century Gothic" charset="0"/>
                <a:sym typeface="Questrial" charset="0"/>
              </a:rPr>
              <a:t>Delve into the research that informs the layout of the ELD Standards</a:t>
            </a:r>
          </a:p>
        </p:txBody>
      </p:sp>
      <p:sp>
        <p:nvSpPr>
          <p:cNvPr id="14339" name="Shape 94"/>
          <p:cNvSpPr txBox="1">
            <a:spLocks noChangeArrowheads="1"/>
          </p:cNvSpPr>
          <p:nvPr/>
        </p:nvSpPr>
        <p:spPr bwMode="auto">
          <a:xfrm>
            <a:off x="1612900" y="2286000"/>
            <a:ext cx="185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sz="1400">
                <a:solidFill>
                  <a:srgbClr val="000000"/>
                </a:solidFill>
                <a:latin typeface="Arial" charset="0"/>
                <a:ea typeface="ＭＳ Ｐゴシック" charset="0"/>
                <a:cs typeface="ＭＳ Ｐゴシック" charset="0"/>
                <a:sym typeface="Arial" charset="0"/>
              </a:defRPr>
            </a:lvl1pPr>
            <a:lvl2pPr marL="742950" indent="-285750" eaLnBrk="0" hangingPunct="0">
              <a:defRPr sz="1400">
                <a:solidFill>
                  <a:srgbClr val="000000"/>
                </a:solidFill>
                <a:latin typeface="Arial" charset="0"/>
                <a:ea typeface="ＭＳ Ｐゴシック" charset="0"/>
                <a:sym typeface="Arial" charset="0"/>
              </a:defRPr>
            </a:lvl2pPr>
            <a:lvl3pPr marL="1143000" indent="-228600" eaLnBrk="0" hangingPunct="0">
              <a:defRPr sz="1400">
                <a:solidFill>
                  <a:srgbClr val="000000"/>
                </a:solidFill>
                <a:latin typeface="Arial" charset="0"/>
                <a:ea typeface="ＭＳ Ｐゴシック" charset="0"/>
                <a:sym typeface="Arial" charset="0"/>
              </a:defRPr>
            </a:lvl3pPr>
            <a:lvl4pPr marL="1600200" indent="-228600" eaLnBrk="0" hangingPunct="0">
              <a:defRPr sz="1400">
                <a:solidFill>
                  <a:srgbClr val="000000"/>
                </a:solidFill>
                <a:latin typeface="Arial" charset="0"/>
                <a:ea typeface="ＭＳ Ｐゴシック" charset="0"/>
                <a:sym typeface="Arial" charset="0"/>
              </a:defRPr>
            </a:lvl4pPr>
            <a:lvl5pPr marL="2057400" indent="-228600" eaLnBrk="0" hangingPunct="0">
              <a:defRPr sz="14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9pPr>
          </a:lstStyle>
          <a:p>
            <a:pPr eaLnBrk="1" hangingPunct="1"/>
            <a:endParaRPr lang="en-US" sz="1800"/>
          </a:p>
        </p:txBody>
      </p:sp>
    </p:spTree>
    <p:extLst>
      <p:ext uri="{BB962C8B-B14F-4D97-AF65-F5344CB8AC3E}">
        <p14:creationId xmlns:p14="http://schemas.microsoft.com/office/powerpoint/2010/main" val="2361184261"/>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hape 100"/>
          <p:cNvSpPr txBox="1">
            <a:spLocks noGrp="1"/>
          </p:cNvSpPr>
          <p:nvPr>
            <p:ph type="title"/>
          </p:nvPr>
        </p:nvSpPr>
        <p:spPr>
          <a:xfrm>
            <a:off x="479425" y="415925"/>
            <a:ext cx="8229600" cy="817563"/>
          </a:xfrm>
        </p:spPr>
        <p:txBody>
          <a:bodyPr tIns="45700" bIns="45700"/>
          <a:lstStyle/>
          <a:p>
            <a:pPr eaLnBrk="1" hangingPunct="1">
              <a:spcBef>
                <a:spcPct val="0"/>
              </a:spcBef>
              <a:buSzPct val="25000"/>
              <a:buFont typeface="Questrial" charset="0"/>
              <a:buNone/>
            </a:pPr>
            <a:r>
              <a:rPr lang="en-US" sz="4600" b="1" dirty="0">
                <a:solidFill>
                  <a:schemeClr val="accent1"/>
                </a:solidFill>
                <a:latin typeface="Century Gothic" charset="0"/>
                <a:cs typeface="Century Gothic" charset="0"/>
                <a:sym typeface="Questrial" charset="0"/>
              </a:rPr>
              <a:t>District Instructional Priorities</a:t>
            </a:r>
          </a:p>
        </p:txBody>
      </p:sp>
      <p:sp>
        <p:nvSpPr>
          <p:cNvPr id="16386" name="Shape 101"/>
          <p:cNvSpPr txBox="1">
            <a:spLocks noGrp="1"/>
          </p:cNvSpPr>
          <p:nvPr>
            <p:ph type="body" idx="4294967295"/>
          </p:nvPr>
        </p:nvSpPr>
        <p:spPr>
          <a:xfrm>
            <a:off x="0" y="2286000"/>
            <a:ext cx="8229600" cy="3992563"/>
          </a:xfrm>
        </p:spPr>
        <p:txBody>
          <a:bodyPr tIns="45700" bIns="45700"/>
          <a:lstStyle>
            <a:lvl1pPr marL="349250" indent="-180975">
              <a:defRPr sz="1400">
                <a:solidFill>
                  <a:srgbClr val="000000"/>
                </a:solidFill>
                <a:latin typeface="Arial" charset="0"/>
                <a:ea typeface="ＭＳ Ｐゴシック" charset="0"/>
                <a:cs typeface="Arial" charset="0"/>
                <a:sym typeface="Arial" charset="0"/>
              </a:defRPr>
            </a:lvl1pPr>
            <a:lvl2pPr>
              <a:defRPr sz="1400">
                <a:solidFill>
                  <a:srgbClr val="000000"/>
                </a:solidFill>
                <a:latin typeface="Arial" charset="0"/>
                <a:ea typeface="Arial" charset="0"/>
                <a:cs typeface="Arial" charset="0"/>
                <a:sym typeface="Arial" charset="0"/>
              </a:defRPr>
            </a:lvl2pPr>
            <a:lvl3pPr>
              <a:defRPr sz="1400">
                <a:solidFill>
                  <a:srgbClr val="000000"/>
                </a:solidFill>
                <a:latin typeface="Arial" charset="0"/>
                <a:ea typeface="Arial" charset="0"/>
                <a:cs typeface="Arial" charset="0"/>
                <a:sym typeface="Arial" charset="0"/>
              </a:defRPr>
            </a:lvl3pPr>
            <a:lvl4pPr>
              <a:defRPr sz="1400">
                <a:solidFill>
                  <a:srgbClr val="000000"/>
                </a:solidFill>
                <a:latin typeface="Arial" charset="0"/>
                <a:ea typeface="Arial" charset="0"/>
                <a:cs typeface="Arial" charset="0"/>
                <a:sym typeface="Arial" charset="0"/>
              </a:defRPr>
            </a:lvl4pPr>
            <a:lvl5pPr>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buClr>
                <a:srgbClr val="6FB7D7"/>
              </a:buClr>
            </a:pPr>
            <a:endParaRPr lang="en-US" sz="2400">
              <a:solidFill>
                <a:srgbClr val="595959"/>
              </a:solidFill>
              <a:latin typeface="Calibri" charset="0"/>
              <a:cs typeface="Calibri" charset="0"/>
              <a:sym typeface="Calibri" charset="0"/>
            </a:endParaRPr>
          </a:p>
          <a:p>
            <a:pPr eaLnBrk="1" hangingPunct="1">
              <a:spcBef>
                <a:spcPts val="2000"/>
              </a:spcBef>
              <a:buClr>
                <a:srgbClr val="000000"/>
              </a:buClr>
            </a:pPr>
            <a:endParaRPr lang="en-US" sz="2400">
              <a:solidFill>
                <a:srgbClr val="595959"/>
              </a:solidFill>
              <a:latin typeface="Calibri" charset="0"/>
              <a:cs typeface="Calibri" charset="0"/>
              <a:sym typeface="Calibri" charset="0"/>
            </a:endParaRPr>
          </a:p>
          <a:p>
            <a:pPr eaLnBrk="1" hangingPunct="1">
              <a:spcBef>
                <a:spcPts val="2000"/>
              </a:spcBef>
              <a:buClr>
                <a:srgbClr val="000000"/>
              </a:buClr>
            </a:pPr>
            <a:endParaRPr lang="en-US" sz="2400">
              <a:solidFill>
                <a:srgbClr val="595959"/>
              </a:solidFill>
              <a:latin typeface="Calibri" charset="0"/>
              <a:cs typeface="Calibri" charset="0"/>
              <a:sym typeface="Calibri" charset="0"/>
            </a:endParaRPr>
          </a:p>
          <a:p>
            <a:pPr eaLnBrk="1" hangingPunct="1">
              <a:spcBef>
                <a:spcPts val="2000"/>
              </a:spcBef>
              <a:buClr>
                <a:srgbClr val="000000"/>
              </a:buClr>
            </a:pPr>
            <a:endParaRPr lang="en-US" sz="2400">
              <a:solidFill>
                <a:srgbClr val="595959"/>
              </a:solidFill>
              <a:latin typeface="Calibri" charset="0"/>
              <a:cs typeface="Calibri" charset="0"/>
              <a:sym typeface="Calibri" charset="0"/>
            </a:endParaRPr>
          </a:p>
          <a:p>
            <a:pPr eaLnBrk="1" hangingPunct="1">
              <a:spcBef>
                <a:spcPts val="2000"/>
              </a:spcBef>
              <a:buClr>
                <a:srgbClr val="000000"/>
              </a:buClr>
            </a:pPr>
            <a:endParaRPr lang="en-US" sz="2400">
              <a:solidFill>
                <a:srgbClr val="595959"/>
              </a:solidFill>
              <a:latin typeface="Calibri" charset="0"/>
              <a:cs typeface="Calibri" charset="0"/>
              <a:sym typeface="Calibri" charset="0"/>
            </a:endParaRPr>
          </a:p>
          <a:p>
            <a:pPr eaLnBrk="1" hangingPunct="1"/>
            <a:endParaRPr lang="en-US" sz="2400">
              <a:solidFill>
                <a:srgbClr val="595959"/>
              </a:solidFill>
              <a:latin typeface="Calibri" charset="0"/>
              <a:cs typeface="Calibri" charset="0"/>
              <a:sym typeface="Calibri" charset="0"/>
            </a:endParaRPr>
          </a:p>
        </p:txBody>
      </p:sp>
      <p:pic>
        <p:nvPicPr>
          <p:cNvPr id="16387" name="Shape 102"/>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4404"/>
          <a:stretch>
            <a:fillRect/>
          </a:stretch>
        </p:blipFill>
        <p:spPr bwMode="auto">
          <a:xfrm>
            <a:off x="933450" y="1379538"/>
            <a:ext cx="7540625" cy="5354637"/>
          </a:xfrm>
          <a:prstGeom prst="rect">
            <a:avLst/>
          </a:prstGeom>
          <a:solidFill>
            <a:srgbClr val="EEEEEE"/>
          </a:solidFill>
          <a:ln w="88900" cap="sq">
            <a:solidFill>
              <a:srgbClr val="FFFFFF"/>
            </a:solidFill>
            <a:miter lim="800000"/>
            <a:headEnd/>
            <a:tailEnd/>
          </a:ln>
        </p:spPr>
      </p:pic>
      <p:sp>
        <p:nvSpPr>
          <p:cNvPr id="16388" name="Shape 103"/>
          <p:cNvSpPr txBox="1">
            <a:spLocks noChangeArrowheads="1"/>
          </p:cNvSpPr>
          <p:nvPr/>
        </p:nvSpPr>
        <p:spPr bwMode="auto">
          <a:xfrm>
            <a:off x="2825750" y="5284788"/>
            <a:ext cx="18780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sz="1400">
                <a:solidFill>
                  <a:srgbClr val="000000"/>
                </a:solidFill>
                <a:latin typeface="Arial" charset="0"/>
                <a:ea typeface="ＭＳ Ｐゴシック" charset="0"/>
                <a:cs typeface="ＭＳ Ｐゴシック" charset="0"/>
                <a:sym typeface="Arial" charset="0"/>
              </a:defRPr>
            </a:lvl1pPr>
            <a:lvl2pPr marL="742950" indent="-285750" eaLnBrk="0" hangingPunct="0">
              <a:defRPr sz="1400">
                <a:solidFill>
                  <a:srgbClr val="000000"/>
                </a:solidFill>
                <a:latin typeface="Arial" charset="0"/>
                <a:ea typeface="ＭＳ Ｐゴシック" charset="0"/>
                <a:sym typeface="Arial" charset="0"/>
              </a:defRPr>
            </a:lvl2pPr>
            <a:lvl3pPr marL="1143000" indent="-228600" eaLnBrk="0" hangingPunct="0">
              <a:defRPr sz="1400">
                <a:solidFill>
                  <a:srgbClr val="000000"/>
                </a:solidFill>
                <a:latin typeface="Arial" charset="0"/>
                <a:ea typeface="ＭＳ Ｐゴシック" charset="0"/>
                <a:sym typeface="Arial" charset="0"/>
              </a:defRPr>
            </a:lvl3pPr>
            <a:lvl4pPr marL="1600200" indent="-228600" eaLnBrk="0" hangingPunct="0">
              <a:defRPr sz="1400">
                <a:solidFill>
                  <a:srgbClr val="000000"/>
                </a:solidFill>
                <a:latin typeface="Arial" charset="0"/>
                <a:ea typeface="ＭＳ Ｐゴシック" charset="0"/>
                <a:sym typeface="Arial" charset="0"/>
              </a:defRPr>
            </a:lvl4pPr>
            <a:lvl5pPr marL="2057400" indent="-228600" eaLnBrk="0" hangingPunct="0">
              <a:defRPr sz="14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9pPr>
          </a:lstStyle>
          <a:p>
            <a:pPr algn="ctr" eaLnBrk="1" hangingPunct="1">
              <a:buClr>
                <a:srgbClr val="000000"/>
              </a:buClr>
              <a:buSzPct val="25000"/>
              <a:buFont typeface="Questrial" charset="0"/>
              <a:buNone/>
            </a:pPr>
            <a:r>
              <a:rPr lang="en-US" sz="2400" b="1">
                <a:latin typeface="Century Gothic" charset="0"/>
                <a:cs typeface="Century Gothic" charset="0"/>
                <a:sym typeface="Questrial" charset="0"/>
              </a:rPr>
              <a:t>Common Core</a:t>
            </a:r>
          </a:p>
          <a:p>
            <a:pPr algn="ctr" eaLnBrk="1" hangingPunct="1">
              <a:buClr>
                <a:srgbClr val="000000"/>
              </a:buClr>
              <a:buSzPct val="25000"/>
              <a:buFont typeface="Questrial" charset="0"/>
              <a:buNone/>
            </a:pPr>
            <a:r>
              <a:rPr lang="en-US" sz="2400" b="1">
                <a:latin typeface="Century Gothic" charset="0"/>
                <a:cs typeface="Century Gothic" charset="0"/>
                <a:sym typeface="Questrial" charset="0"/>
              </a:rPr>
              <a:t>(The What)</a:t>
            </a:r>
          </a:p>
        </p:txBody>
      </p:sp>
      <p:sp>
        <p:nvSpPr>
          <p:cNvPr id="16389" name="Shape 104"/>
          <p:cNvSpPr txBox="1">
            <a:spLocks noChangeArrowheads="1"/>
          </p:cNvSpPr>
          <p:nvPr/>
        </p:nvSpPr>
        <p:spPr bwMode="auto">
          <a:xfrm>
            <a:off x="5116513" y="1277938"/>
            <a:ext cx="24384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sz="1400">
                <a:solidFill>
                  <a:srgbClr val="000000"/>
                </a:solidFill>
                <a:latin typeface="Arial" charset="0"/>
                <a:ea typeface="ＭＳ Ｐゴシック" charset="0"/>
                <a:cs typeface="ＭＳ Ｐゴシック" charset="0"/>
                <a:sym typeface="Arial" charset="0"/>
              </a:defRPr>
            </a:lvl1pPr>
            <a:lvl2pPr marL="742950" indent="-285750" eaLnBrk="0" hangingPunct="0">
              <a:defRPr sz="1400">
                <a:solidFill>
                  <a:srgbClr val="000000"/>
                </a:solidFill>
                <a:latin typeface="Arial" charset="0"/>
                <a:ea typeface="ＭＳ Ｐゴシック" charset="0"/>
                <a:sym typeface="Arial" charset="0"/>
              </a:defRPr>
            </a:lvl2pPr>
            <a:lvl3pPr marL="1143000" indent="-228600" eaLnBrk="0" hangingPunct="0">
              <a:defRPr sz="1400">
                <a:solidFill>
                  <a:srgbClr val="000000"/>
                </a:solidFill>
                <a:latin typeface="Arial" charset="0"/>
                <a:ea typeface="ＭＳ Ｐゴシック" charset="0"/>
                <a:sym typeface="Arial" charset="0"/>
              </a:defRPr>
            </a:lvl3pPr>
            <a:lvl4pPr marL="1600200" indent="-228600" eaLnBrk="0" hangingPunct="0">
              <a:defRPr sz="1400">
                <a:solidFill>
                  <a:srgbClr val="000000"/>
                </a:solidFill>
                <a:latin typeface="Arial" charset="0"/>
                <a:ea typeface="ＭＳ Ｐゴシック" charset="0"/>
                <a:sym typeface="Arial" charset="0"/>
              </a:defRPr>
            </a:lvl4pPr>
            <a:lvl5pPr marL="2057400" indent="-228600" eaLnBrk="0" hangingPunct="0">
              <a:defRPr sz="14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9pPr>
          </a:lstStyle>
          <a:p>
            <a:pPr algn="ctr" eaLnBrk="1" hangingPunct="1">
              <a:buClr>
                <a:srgbClr val="000000"/>
              </a:buClr>
              <a:buSzPct val="25000"/>
              <a:buFont typeface="Questrial" charset="0"/>
              <a:buNone/>
            </a:pPr>
            <a:r>
              <a:rPr lang="en-US" sz="2400" b="1">
                <a:latin typeface="Century Gothic" charset="0"/>
                <a:cs typeface="Century Gothic" charset="0"/>
                <a:sym typeface="Questrial" charset="0"/>
              </a:rPr>
              <a:t>Master Plan</a:t>
            </a:r>
          </a:p>
          <a:p>
            <a:pPr algn="ctr" eaLnBrk="1" hangingPunct="1">
              <a:buClr>
                <a:srgbClr val="000000"/>
              </a:buClr>
              <a:buSzPct val="25000"/>
              <a:buFont typeface="Questrial" charset="0"/>
              <a:buNone/>
            </a:pPr>
            <a:r>
              <a:rPr lang="en-US" sz="2400" b="1">
                <a:latin typeface="Century Gothic" charset="0"/>
                <a:cs typeface="Century Gothic" charset="0"/>
                <a:sym typeface="Questrial" charset="0"/>
              </a:rPr>
              <a:t>(The Who)</a:t>
            </a:r>
          </a:p>
        </p:txBody>
      </p:sp>
      <p:sp>
        <p:nvSpPr>
          <p:cNvPr id="16390" name="Shape 105"/>
          <p:cNvSpPr txBox="1">
            <a:spLocks noChangeArrowheads="1"/>
          </p:cNvSpPr>
          <p:nvPr/>
        </p:nvSpPr>
        <p:spPr bwMode="auto">
          <a:xfrm>
            <a:off x="6602413" y="4437063"/>
            <a:ext cx="2106612"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sz="1400">
                <a:solidFill>
                  <a:srgbClr val="000000"/>
                </a:solidFill>
                <a:latin typeface="Arial" charset="0"/>
                <a:ea typeface="ＭＳ Ｐゴシック" charset="0"/>
                <a:cs typeface="ＭＳ Ｐゴシック" charset="0"/>
                <a:sym typeface="Arial" charset="0"/>
              </a:defRPr>
            </a:lvl1pPr>
            <a:lvl2pPr marL="742950" indent="-285750" eaLnBrk="0" hangingPunct="0">
              <a:defRPr sz="1400">
                <a:solidFill>
                  <a:srgbClr val="000000"/>
                </a:solidFill>
                <a:latin typeface="Arial" charset="0"/>
                <a:ea typeface="ＭＳ Ｐゴシック" charset="0"/>
                <a:sym typeface="Arial" charset="0"/>
              </a:defRPr>
            </a:lvl2pPr>
            <a:lvl3pPr marL="1143000" indent="-228600" eaLnBrk="0" hangingPunct="0">
              <a:defRPr sz="1400">
                <a:solidFill>
                  <a:srgbClr val="000000"/>
                </a:solidFill>
                <a:latin typeface="Arial" charset="0"/>
                <a:ea typeface="ＭＳ Ｐゴシック" charset="0"/>
                <a:sym typeface="Arial" charset="0"/>
              </a:defRPr>
            </a:lvl3pPr>
            <a:lvl4pPr marL="1600200" indent="-228600" eaLnBrk="0" hangingPunct="0">
              <a:defRPr sz="1400">
                <a:solidFill>
                  <a:srgbClr val="000000"/>
                </a:solidFill>
                <a:latin typeface="Arial" charset="0"/>
                <a:ea typeface="ＭＳ Ｐゴシック" charset="0"/>
                <a:sym typeface="Arial" charset="0"/>
              </a:defRPr>
            </a:lvl4pPr>
            <a:lvl5pPr marL="2057400" indent="-228600" eaLnBrk="0" hangingPunct="0">
              <a:defRPr sz="14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9pPr>
          </a:lstStyle>
          <a:p>
            <a:pPr algn="ctr" eaLnBrk="1" hangingPunct="1">
              <a:buClr>
                <a:srgbClr val="000000"/>
              </a:buClr>
              <a:buSzPct val="25000"/>
              <a:buFont typeface="Questrial" charset="0"/>
              <a:buNone/>
            </a:pPr>
            <a:r>
              <a:rPr lang="en-US" sz="2400" b="1">
                <a:latin typeface="Century Gothic" charset="0"/>
                <a:cs typeface="Century Gothic" charset="0"/>
                <a:sym typeface="Questrial" charset="0"/>
              </a:rPr>
              <a:t>TGDC</a:t>
            </a:r>
            <a:br>
              <a:rPr lang="en-US" sz="2400" b="1">
                <a:latin typeface="Century Gothic" charset="0"/>
                <a:cs typeface="Century Gothic" charset="0"/>
                <a:sym typeface="Questrial" charset="0"/>
              </a:rPr>
            </a:br>
            <a:r>
              <a:rPr lang="en-US" sz="2400" b="1">
                <a:latin typeface="Century Gothic" charset="0"/>
                <a:cs typeface="Century Gothic" charset="0"/>
                <a:sym typeface="Questrial" charset="0"/>
              </a:rPr>
              <a:t>Teaching &amp;</a:t>
            </a:r>
          </a:p>
          <a:p>
            <a:pPr algn="ctr" eaLnBrk="1" hangingPunct="1">
              <a:buClr>
                <a:srgbClr val="000000"/>
              </a:buClr>
              <a:buSzPct val="25000"/>
              <a:buFont typeface="Questrial" charset="0"/>
              <a:buNone/>
            </a:pPr>
            <a:r>
              <a:rPr lang="en-US" sz="2400" b="1">
                <a:latin typeface="Century Gothic" charset="0"/>
                <a:cs typeface="Century Gothic" charset="0"/>
                <a:sym typeface="Questrial" charset="0"/>
              </a:rPr>
              <a:t> Learning</a:t>
            </a:r>
          </a:p>
          <a:p>
            <a:pPr algn="ctr" eaLnBrk="1" hangingPunct="1">
              <a:buClr>
                <a:srgbClr val="000000"/>
              </a:buClr>
              <a:buSzPct val="25000"/>
              <a:buFont typeface="Questrial" charset="0"/>
              <a:buNone/>
            </a:pPr>
            <a:r>
              <a:rPr lang="en-US" sz="2400" b="1">
                <a:latin typeface="Century Gothic" charset="0"/>
                <a:cs typeface="Century Gothic" charset="0"/>
                <a:sym typeface="Questrial" charset="0"/>
              </a:rPr>
              <a:t>Framework</a:t>
            </a:r>
          </a:p>
          <a:p>
            <a:pPr algn="ctr" eaLnBrk="1" hangingPunct="1">
              <a:buClr>
                <a:srgbClr val="000000"/>
              </a:buClr>
              <a:buSzPct val="25000"/>
              <a:buFont typeface="Questrial" charset="0"/>
              <a:buNone/>
            </a:pPr>
            <a:r>
              <a:rPr lang="en-US" sz="2400" b="1">
                <a:latin typeface="Century Gothic" charset="0"/>
                <a:cs typeface="Century Gothic" charset="0"/>
                <a:sym typeface="Questrial" charset="0"/>
              </a:rPr>
              <a:t>(The How)</a:t>
            </a:r>
          </a:p>
        </p:txBody>
      </p:sp>
      <p:cxnSp>
        <p:nvCxnSpPr>
          <p:cNvPr id="16391" name="Shape 106"/>
          <p:cNvCxnSpPr>
            <a:cxnSpLocks noChangeShapeType="1"/>
          </p:cNvCxnSpPr>
          <p:nvPr/>
        </p:nvCxnSpPr>
        <p:spPr bwMode="auto">
          <a:xfrm flipV="1">
            <a:off x="3435350" y="4592638"/>
            <a:ext cx="609600" cy="692150"/>
          </a:xfrm>
          <a:prstGeom prst="straightConnector1">
            <a:avLst/>
          </a:prstGeom>
          <a:noFill/>
          <a:ln w="25400" cap="rnd">
            <a:solidFill>
              <a:schemeClr val="accent1"/>
            </a:solidFill>
            <a:miter lim="800000"/>
            <a:headEnd/>
            <a:tailEnd type="stealth" w="lg" len="lg"/>
          </a:ln>
          <a:extLst>
            <a:ext uri="{909E8E84-426E-40dd-AFC4-6F175D3DCCD1}">
              <a14:hiddenFill xmlns:a14="http://schemas.microsoft.com/office/drawing/2010/main">
                <a:noFill/>
              </a14:hiddenFill>
            </a:ext>
          </a:extLst>
        </p:spPr>
      </p:cxnSp>
      <p:cxnSp>
        <p:nvCxnSpPr>
          <p:cNvPr id="16392" name="Shape 107"/>
          <p:cNvCxnSpPr>
            <a:cxnSpLocks noChangeShapeType="1"/>
          </p:cNvCxnSpPr>
          <p:nvPr/>
        </p:nvCxnSpPr>
        <p:spPr bwMode="auto">
          <a:xfrm flipH="1">
            <a:off x="4502150" y="1784350"/>
            <a:ext cx="914400" cy="685800"/>
          </a:xfrm>
          <a:prstGeom prst="straightConnector1">
            <a:avLst/>
          </a:prstGeom>
          <a:noFill/>
          <a:ln w="25400" cap="rnd">
            <a:solidFill>
              <a:schemeClr val="accent1"/>
            </a:solidFill>
            <a:miter lim="800000"/>
            <a:headEnd/>
            <a:tailEnd type="stealth" w="lg" len="lg"/>
          </a:ln>
          <a:extLst>
            <a:ext uri="{909E8E84-426E-40dd-AFC4-6F175D3DCCD1}">
              <a14:hiddenFill xmlns:a14="http://schemas.microsoft.com/office/drawing/2010/main">
                <a:noFill/>
              </a14:hiddenFill>
            </a:ext>
          </a:extLst>
        </p:spPr>
      </p:cxnSp>
      <p:cxnSp>
        <p:nvCxnSpPr>
          <p:cNvPr id="16393" name="Shape 108"/>
          <p:cNvCxnSpPr>
            <a:cxnSpLocks noChangeShapeType="1"/>
          </p:cNvCxnSpPr>
          <p:nvPr/>
        </p:nvCxnSpPr>
        <p:spPr bwMode="auto">
          <a:xfrm flipH="1" flipV="1">
            <a:off x="6124575" y="4208463"/>
            <a:ext cx="973138" cy="304800"/>
          </a:xfrm>
          <a:prstGeom prst="straightConnector1">
            <a:avLst/>
          </a:prstGeom>
          <a:noFill/>
          <a:ln w="25400" cap="rnd">
            <a:solidFill>
              <a:schemeClr val="accent1"/>
            </a:solidFill>
            <a:miter lim="800000"/>
            <a:headEnd/>
            <a:tailEnd type="stealth" w="lg" len="lg"/>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13663519"/>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Shape 114"/>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t="8575" b="14555"/>
          <a:stretch>
            <a:fillRect/>
          </a:stretch>
        </p:blipFill>
        <p:spPr bwMode="auto">
          <a:xfrm>
            <a:off x="1108075" y="-358775"/>
            <a:ext cx="7050088" cy="697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4" name="Shape 115"/>
          <p:cNvGrpSpPr>
            <a:grpSpLocks/>
          </p:cNvGrpSpPr>
          <p:nvPr/>
        </p:nvGrpSpPr>
        <p:grpSpPr bwMode="auto">
          <a:xfrm>
            <a:off x="590550" y="585788"/>
            <a:ext cx="1085850" cy="384175"/>
            <a:chOff x="590550" y="585787"/>
            <a:chExt cx="1085850" cy="384174"/>
          </a:xfrm>
        </p:grpSpPr>
        <p:pic>
          <p:nvPicPr>
            <p:cNvPr id="18442" name="Shape 116"/>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550" y="585787"/>
              <a:ext cx="1085850" cy="384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3" name="Shape 117"/>
            <p:cNvSpPr txBox="1">
              <a:spLocks noChangeArrowheads="1"/>
            </p:cNvSpPr>
            <p:nvPr/>
          </p:nvSpPr>
          <p:spPr bwMode="auto">
            <a:xfrm>
              <a:off x="666750" y="696912"/>
              <a:ext cx="876300" cy="10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eaLnBrk="0" hangingPunct="0">
                <a:defRPr sz="1400">
                  <a:solidFill>
                    <a:srgbClr val="000000"/>
                  </a:solidFill>
                  <a:latin typeface="Arial" charset="0"/>
                  <a:ea typeface="ＭＳ Ｐゴシック" charset="0"/>
                  <a:cs typeface="ＭＳ Ｐゴシック" charset="0"/>
                  <a:sym typeface="Arial" charset="0"/>
                </a:defRPr>
              </a:lvl1pPr>
              <a:lvl2pPr marL="742950" indent="-285750" eaLnBrk="0" hangingPunct="0">
                <a:defRPr sz="1400">
                  <a:solidFill>
                    <a:srgbClr val="000000"/>
                  </a:solidFill>
                  <a:latin typeface="Arial" charset="0"/>
                  <a:ea typeface="ＭＳ Ｐゴシック" charset="0"/>
                  <a:sym typeface="Arial" charset="0"/>
                </a:defRPr>
              </a:lvl2pPr>
              <a:lvl3pPr marL="1143000" indent="-228600" eaLnBrk="0" hangingPunct="0">
                <a:defRPr sz="1400">
                  <a:solidFill>
                    <a:srgbClr val="000000"/>
                  </a:solidFill>
                  <a:latin typeface="Arial" charset="0"/>
                  <a:ea typeface="ＭＳ Ｐゴシック" charset="0"/>
                  <a:sym typeface="Arial" charset="0"/>
                </a:defRPr>
              </a:lvl3pPr>
              <a:lvl4pPr marL="1600200" indent="-228600" eaLnBrk="0" hangingPunct="0">
                <a:defRPr sz="1400">
                  <a:solidFill>
                    <a:srgbClr val="000000"/>
                  </a:solidFill>
                  <a:latin typeface="Arial" charset="0"/>
                  <a:ea typeface="ＭＳ Ｐゴシック" charset="0"/>
                  <a:sym typeface="Arial" charset="0"/>
                </a:defRPr>
              </a:lvl4pPr>
              <a:lvl5pPr marL="2057400" indent="-228600" eaLnBrk="0" hangingPunct="0">
                <a:defRPr sz="14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9pPr>
            </a:lstStyle>
            <a:p>
              <a:pPr eaLnBrk="1" hangingPunct="1"/>
              <a:endParaRPr lang="en-US" sz="1800"/>
            </a:p>
          </p:txBody>
        </p:sp>
      </p:grpSp>
      <p:grpSp>
        <p:nvGrpSpPr>
          <p:cNvPr id="18435" name="Shape 118"/>
          <p:cNvGrpSpPr>
            <a:grpSpLocks/>
          </p:cNvGrpSpPr>
          <p:nvPr/>
        </p:nvGrpSpPr>
        <p:grpSpPr bwMode="auto">
          <a:xfrm>
            <a:off x="590550" y="841375"/>
            <a:ext cx="1085850" cy="384175"/>
            <a:chOff x="590550" y="841375"/>
            <a:chExt cx="1085850" cy="384174"/>
          </a:xfrm>
        </p:grpSpPr>
        <p:pic>
          <p:nvPicPr>
            <p:cNvPr id="18440" name="Shape 119"/>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550" y="841375"/>
              <a:ext cx="1085850" cy="384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1" name="Shape 120"/>
            <p:cNvSpPr txBox="1">
              <a:spLocks noChangeArrowheads="1"/>
            </p:cNvSpPr>
            <p:nvPr/>
          </p:nvSpPr>
          <p:spPr bwMode="auto">
            <a:xfrm>
              <a:off x="666750" y="954087"/>
              <a:ext cx="876300" cy="10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eaLnBrk="0" hangingPunct="0">
                <a:defRPr sz="1400">
                  <a:solidFill>
                    <a:srgbClr val="000000"/>
                  </a:solidFill>
                  <a:latin typeface="Arial" charset="0"/>
                  <a:ea typeface="ＭＳ Ｐゴシック" charset="0"/>
                  <a:cs typeface="ＭＳ Ｐゴシック" charset="0"/>
                  <a:sym typeface="Arial" charset="0"/>
                </a:defRPr>
              </a:lvl1pPr>
              <a:lvl2pPr marL="742950" indent="-285750" eaLnBrk="0" hangingPunct="0">
                <a:defRPr sz="1400">
                  <a:solidFill>
                    <a:srgbClr val="000000"/>
                  </a:solidFill>
                  <a:latin typeface="Arial" charset="0"/>
                  <a:ea typeface="ＭＳ Ｐゴシック" charset="0"/>
                  <a:sym typeface="Arial" charset="0"/>
                </a:defRPr>
              </a:lvl2pPr>
              <a:lvl3pPr marL="1143000" indent="-228600" eaLnBrk="0" hangingPunct="0">
                <a:defRPr sz="1400">
                  <a:solidFill>
                    <a:srgbClr val="000000"/>
                  </a:solidFill>
                  <a:latin typeface="Arial" charset="0"/>
                  <a:ea typeface="ＭＳ Ｐゴシック" charset="0"/>
                  <a:sym typeface="Arial" charset="0"/>
                </a:defRPr>
              </a:lvl3pPr>
              <a:lvl4pPr marL="1600200" indent="-228600" eaLnBrk="0" hangingPunct="0">
                <a:defRPr sz="1400">
                  <a:solidFill>
                    <a:srgbClr val="000000"/>
                  </a:solidFill>
                  <a:latin typeface="Arial" charset="0"/>
                  <a:ea typeface="ＭＳ Ｐゴシック" charset="0"/>
                  <a:sym typeface="Arial" charset="0"/>
                </a:defRPr>
              </a:lvl4pPr>
              <a:lvl5pPr marL="2057400" indent="-228600" eaLnBrk="0" hangingPunct="0">
                <a:defRPr sz="14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9pPr>
            </a:lstStyle>
            <a:p>
              <a:pPr eaLnBrk="1" hangingPunct="1"/>
              <a:endParaRPr lang="en-US" sz="1800"/>
            </a:p>
          </p:txBody>
        </p:sp>
      </p:grpSp>
      <p:grpSp>
        <p:nvGrpSpPr>
          <p:cNvPr id="18436" name="Shape 121"/>
          <p:cNvGrpSpPr>
            <a:grpSpLocks/>
          </p:cNvGrpSpPr>
          <p:nvPr/>
        </p:nvGrpSpPr>
        <p:grpSpPr bwMode="auto">
          <a:xfrm>
            <a:off x="590550" y="1878013"/>
            <a:ext cx="1085850" cy="384175"/>
            <a:chOff x="590550" y="1878011"/>
            <a:chExt cx="1085850" cy="384174"/>
          </a:xfrm>
        </p:grpSpPr>
        <p:pic>
          <p:nvPicPr>
            <p:cNvPr id="18438" name="Shape 122"/>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550" y="1878011"/>
              <a:ext cx="1085850" cy="384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Shape 123"/>
            <p:cNvSpPr txBox="1">
              <a:spLocks noChangeArrowheads="1"/>
            </p:cNvSpPr>
            <p:nvPr/>
          </p:nvSpPr>
          <p:spPr bwMode="auto">
            <a:xfrm>
              <a:off x="666750" y="1989136"/>
              <a:ext cx="876300" cy="11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eaLnBrk="0" hangingPunct="0">
                <a:defRPr sz="1400">
                  <a:solidFill>
                    <a:srgbClr val="000000"/>
                  </a:solidFill>
                  <a:latin typeface="Arial" charset="0"/>
                  <a:ea typeface="ＭＳ Ｐゴシック" charset="0"/>
                  <a:cs typeface="ＭＳ Ｐゴシック" charset="0"/>
                  <a:sym typeface="Arial" charset="0"/>
                </a:defRPr>
              </a:lvl1pPr>
              <a:lvl2pPr marL="742950" indent="-285750" eaLnBrk="0" hangingPunct="0">
                <a:defRPr sz="1400">
                  <a:solidFill>
                    <a:srgbClr val="000000"/>
                  </a:solidFill>
                  <a:latin typeface="Arial" charset="0"/>
                  <a:ea typeface="ＭＳ Ｐゴシック" charset="0"/>
                  <a:sym typeface="Arial" charset="0"/>
                </a:defRPr>
              </a:lvl2pPr>
              <a:lvl3pPr marL="1143000" indent="-228600" eaLnBrk="0" hangingPunct="0">
                <a:defRPr sz="1400">
                  <a:solidFill>
                    <a:srgbClr val="000000"/>
                  </a:solidFill>
                  <a:latin typeface="Arial" charset="0"/>
                  <a:ea typeface="ＭＳ Ｐゴシック" charset="0"/>
                  <a:sym typeface="Arial" charset="0"/>
                </a:defRPr>
              </a:lvl3pPr>
              <a:lvl4pPr marL="1600200" indent="-228600" eaLnBrk="0" hangingPunct="0">
                <a:defRPr sz="1400">
                  <a:solidFill>
                    <a:srgbClr val="000000"/>
                  </a:solidFill>
                  <a:latin typeface="Arial" charset="0"/>
                  <a:ea typeface="ＭＳ Ｐゴシック" charset="0"/>
                  <a:sym typeface="Arial" charset="0"/>
                </a:defRPr>
              </a:lvl4pPr>
              <a:lvl5pPr marL="2057400" indent="-228600" eaLnBrk="0" hangingPunct="0">
                <a:defRPr sz="14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9pPr>
            </a:lstStyle>
            <a:p>
              <a:pPr eaLnBrk="1" hangingPunct="1"/>
              <a:endParaRPr lang="en-US" sz="1800"/>
            </a:p>
          </p:txBody>
        </p:sp>
      </p:grpSp>
      <p:sp>
        <p:nvSpPr>
          <p:cNvPr id="18437" name="Shape 124"/>
          <p:cNvSpPr txBox="1">
            <a:spLocks noChangeArrowheads="1"/>
          </p:cNvSpPr>
          <p:nvPr/>
        </p:nvSpPr>
        <p:spPr bwMode="auto">
          <a:xfrm>
            <a:off x="1598613" y="30163"/>
            <a:ext cx="6186487" cy="276225"/>
          </a:xfrm>
          <a:prstGeom prst="rect">
            <a:avLst/>
          </a:prstGeom>
          <a:solidFill>
            <a:srgbClr val="2F97B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sz="1400">
                <a:solidFill>
                  <a:srgbClr val="000000"/>
                </a:solidFill>
                <a:latin typeface="Arial" charset="0"/>
                <a:ea typeface="ＭＳ Ｐゴシック" charset="0"/>
                <a:cs typeface="ＭＳ Ｐゴシック" charset="0"/>
                <a:sym typeface="Arial" charset="0"/>
              </a:defRPr>
            </a:lvl1pPr>
            <a:lvl2pPr marL="742950" indent="-285750" eaLnBrk="0" hangingPunct="0">
              <a:defRPr sz="1400">
                <a:solidFill>
                  <a:srgbClr val="000000"/>
                </a:solidFill>
                <a:latin typeface="Arial" charset="0"/>
                <a:ea typeface="ＭＳ Ｐゴシック" charset="0"/>
                <a:sym typeface="Arial" charset="0"/>
              </a:defRPr>
            </a:lvl2pPr>
            <a:lvl3pPr marL="1143000" indent="-228600" eaLnBrk="0" hangingPunct="0">
              <a:defRPr sz="1400">
                <a:solidFill>
                  <a:srgbClr val="000000"/>
                </a:solidFill>
                <a:latin typeface="Arial" charset="0"/>
                <a:ea typeface="ＭＳ Ｐゴシック" charset="0"/>
                <a:sym typeface="Arial" charset="0"/>
              </a:defRPr>
            </a:lvl3pPr>
            <a:lvl4pPr marL="1600200" indent="-228600" eaLnBrk="0" hangingPunct="0">
              <a:defRPr sz="1400">
                <a:solidFill>
                  <a:srgbClr val="000000"/>
                </a:solidFill>
                <a:latin typeface="Arial" charset="0"/>
                <a:ea typeface="ＭＳ Ｐゴシック" charset="0"/>
                <a:sym typeface="Arial" charset="0"/>
              </a:defRPr>
            </a:lvl4pPr>
            <a:lvl5pPr marL="2057400" indent="-228600" eaLnBrk="0" hangingPunct="0">
              <a:defRPr sz="14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9pPr>
          </a:lstStyle>
          <a:p>
            <a:pPr eaLnBrk="1" hangingPunct="1">
              <a:buClr>
                <a:srgbClr val="000000"/>
              </a:buClr>
              <a:buSzPct val="25000"/>
              <a:buFont typeface="Arial" charset="0"/>
              <a:buNone/>
            </a:pPr>
            <a:r>
              <a:rPr lang="en-US" sz="1200" b="1"/>
              <a:t>LAUSD TEACHING AND LEARNING FRAMEWORK 2014-2015 FOCUS ELEMENTS </a:t>
            </a:r>
          </a:p>
        </p:txBody>
      </p:sp>
    </p:spTree>
    <p:extLst>
      <p:ext uri="{BB962C8B-B14F-4D97-AF65-F5344CB8AC3E}">
        <p14:creationId xmlns:p14="http://schemas.microsoft.com/office/powerpoint/2010/main" val="2581005542"/>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Shape 130"/>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188" y="-96838"/>
            <a:ext cx="639762" cy="5003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Shape 131"/>
          <p:cNvSpPr txBox="1">
            <a:spLocks noChangeArrowheads="1"/>
          </p:cNvSpPr>
          <p:nvPr/>
        </p:nvSpPr>
        <p:spPr bwMode="auto">
          <a:xfrm>
            <a:off x="993775" y="1079500"/>
            <a:ext cx="8150225" cy="509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1050" tIns="55525" rIns="111050" bIns="55525"/>
          <a:lstStyle>
            <a:lvl1pPr marL="342900" indent="-342900" eaLnBrk="0" hangingPunct="0">
              <a:defRPr sz="1400">
                <a:solidFill>
                  <a:srgbClr val="000000"/>
                </a:solidFill>
                <a:latin typeface="Arial" charset="0"/>
                <a:ea typeface="ＭＳ Ｐゴシック" charset="0"/>
                <a:cs typeface="ＭＳ Ｐゴシック" charset="0"/>
                <a:sym typeface="Arial" charset="0"/>
              </a:defRPr>
            </a:lvl1pPr>
            <a:lvl2pPr marL="742950" indent="-285750" eaLnBrk="0" hangingPunct="0">
              <a:defRPr sz="1400">
                <a:solidFill>
                  <a:srgbClr val="000000"/>
                </a:solidFill>
                <a:latin typeface="Arial" charset="0"/>
                <a:ea typeface="ＭＳ Ｐゴシック" charset="0"/>
                <a:sym typeface="Arial" charset="0"/>
              </a:defRPr>
            </a:lvl2pPr>
            <a:lvl3pPr marL="1143000" indent="-228600" eaLnBrk="0" hangingPunct="0">
              <a:defRPr sz="1400">
                <a:solidFill>
                  <a:srgbClr val="000000"/>
                </a:solidFill>
                <a:latin typeface="Arial" charset="0"/>
                <a:ea typeface="ＭＳ Ｐゴシック" charset="0"/>
                <a:sym typeface="Arial" charset="0"/>
              </a:defRPr>
            </a:lvl3pPr>
            <a:lvl4pPr marL="1600200" indent="-228600" eaLnBrk="0" hangingPunct="0">
              <a:defRPr sz="1400">
                <a:solidFill>
                  <a:srgbClr val="000000"/>
                </a:solidFill>
                <a:latin typeface="Arial" charset="0"/>
                <a:ea typeface="ＭＳ Ｐゴシック" charset="0"/>
                <a:sym typeface="Arial" charset="0"/>
              </a:defRPr>
            </a:lvl4pPr>
            <a:lvl5pPr marL="2057400" indent="-228600" eaLnBrk="0" hangingPunct="0">
              <a:defRPr sz="14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9pPr>
          </a:lstStyle>
          <a:p>
            <a:pPr eaLnBrk="1" hangingPunct="1">
              <a:buClr>
                <a:srgbClr val="6FB7D7"/>
              </a:buClr>
              <a:buSzPct val="110000"/>
              <a:buFont typeface="Lustria" charset="0"/>
              <a:buAutoNum type="arabicPeriod"/>
            </a:pPr>
            <a:r>
              <a:rPr lang="en-US" sz="1600" dirty="0">
                <a:solidFill>
                  <a:srgbClr val="595959"/>
                </a:solidFill>
                <a:latin typeface="Century Gothic" charset="0"/>
                <a:cs typeface="Century Gothic" charset="0"/>
                <a:sym typeface="Lustria" charset="0"/>
              </a:rPr>
              <a:t>English Learners (ELs) are held to the </a:t>
            </a:r>
            <a:r>
              <a:rPr lang="en-US" sz="1600" b="1" dirty="0">
                <a:solidFill>
                  <a:srgbClr val="595959"/>
                </a:solidFill>
                <a:latin typeface="Century Gothic" charset="0"/>
                <a:cs typeface="Century Gothic" charset="0"/>
                <a:sym typeface="Lustria" charset="0"/>
              </a:rPr>
              <a:t>same high expectations </a:t>
            </a:r>
            <a:r>
              <a:rPr lang="en-US" sz="1600" dirty="0">
                <a:solidFill>
                  <a:srgbClr val="595959"/>
                </a:solidFill>
                <a:latin typeface="Century Gothic" charset="0"/>
                <a:cs typeface="Century Gothic" charset="0"/>
                <a:sym typeface="Lustria" charset="0"/>
              </a:rPr>
              <a:t>of learning established for all students.</a:t>
            </a:r>
          </a:p>
          <a:p>
            <a:pPr eaLnBrk="1" hangingPunct="1">
              <a:spcBef>
                <a:spcPts val="2000"/>
              </a:spcBef>
              <a:buClr>
                <a:srgbClr val="6FB7D7"/>
              </a:buClr>
              <a:buSzPct val="110000"/>
              <a:buFont typeface="Lustria" charset="0"/>
              <a:buAutoNum type="arabicPeriod"/>
            </a:pPr>
            <a:r>
              <a:rPr lang="en-US" sz="1600" dirty="0">
                <a:solidFill>
                  <a:srgbClr val="0000FF"/>
                </a:solidFill>
                <a:latin typeface="Century Gothic" charset="0"/>
                <a:cs typeface="Century Gothic" charset="0"/>
                <a:sym typeface="Lustria" charset="0"/>
              </a:rPr>
              <a:t>ELs develop full </a:t>
            </a:r>
            <a:r>
              <a:rPr lang="en-US" sz="1600" b="1" dirty="0">
                <a:solidFill>
                  <a:srgbClr val="0000FF"/>
                </a:solidFill>
                <a:latin typeface="Century Gothic" charset="0"/>
                <a:cs typeface="Century Gothic" charset="0"/>
                <a:sym typeface="Lustria" charset="0"/>
              </a:rPr>
              <a:t>receptive and productive </a:t>
            </a:r>
            <a:r>
              <a:rPr lang="en-US" sz="1600" dirty="0">
                <a:solidFill>
                  <a:srgbClr val="0000FF"/>
                </a:solidFill>
                <a:latin typeface="Century Gothic" charset="0"/>
                <a:cs typeface="Century Gothic" charset="0"/>
                <a:sym typeface="Lustria" charset="0"/>
              </a:rPr>
              <a:t>proficiencies in English in the domains of </a:t>
            </a:r>
            <a:r>
              <a:rPr lang="en-US" sz="1600" b="1" dirty="0">
                <a:solidFill>
                  <a:srgbClr val="0000FF"/>
                </a:solidFill>
                <a:latin typeface="Century Gothic" charset="0"/>
                <a:cs typeface="Century Gothic" charset="0"/>
                <a:sym typeface="Lustria" charset="0"/>
              </a:rPr>
              <a:t>listening, speaking, reading &amp; writing</a:t>
            </a:r>
            <a:r>
              <a:rPr lang="en-US" sz="1600" dirty="0">
                <a:solidFill>
                  <a:srgbClr val="0000FF"/>
                </a:solidFill>
                <a:latin typeface="Century Gothic" charset="0"/>
                <a:cs typeface="Century Gothic" charset="0"/>
                <a:sym typeface="Lustria" charset="0"/>
              </a:rPr>
              <a:t>.</a:t>
            </a:r>
          </a:p>
          <a:p>
            <a:pPr eaLnBrk="1" hangingPunct="1">
              <a:spcBef>
                <a:spcPts val="2000"/>
              </a:spcBef>
              <a:buClr>
                <a:srgbClr val="6FB7D7"/>
              </a:buClr>
              <a:buSzPct val="110000"/>
              <a:buFont typeface="Lustria" charset="0"/>
              <a:buAutoNum type="arabicPeriod"/>
            </a:pPr>
            <a:r>
              <a:rPr lang="en-US" sz="1600" dirty="0">
                <a:solidFill>
                  <a:srgbClr val="595959"/>
                </a:solidFill>
                <a:latin typeface="Century Gothic" charset="0"/>
                <a:cs typeface="Century Gothic" charset="0"/>
                <a:sym typeface="Lustria" charset="0"/>
              </a:rPr>
              <a:t>ELs are </a:t>
            </a:r>
            <a:r>
              <a:rPr lang="en-US" sz="1600" b="1" dirty="0">
                <a:solidFill>
                  <a:srgbClr val="595959"/>
                </a:solidFill>
                <a:latin typeface="Century Gothic" charset="0"/>
                <a:cs typeface="Century Gothic" charset="0"/>
                <a:sym typeface="Lustria" charset="0"/>
              </a:rPr>
              <a:t>taught challenging academic content</a:t>
            </a:r>
            <a:r>
              <a:rPr lang="en-US" sz="1600" dirty="0">
                <a:solidFill>
                  <a:srgbClr val="595959"/>
                </a:solidFill>
                <a:latin typeface="Century Gothic" charset="0"/>
                <a:cs typeface="Century Gothic" charset="0"/>
                <a:sym typeface="Lustria" charset="0"/>
              </a:rPr>
              <a:t> that enables them to meet performance standards in all content areas.</a:t>
            </a:r>
          </a:p>
          <a:p>
            <a:pPr eaLnBrk="1" hangingPunct="1">
              <a:spcBef>
                <a:spcPts val="2000"/>
              </a:spcBef>
              <a:buClr>
                <a:srgbClr val="6FB7D7"/>
              </a:buClr>
              <a:buSzPct val="110000"/>
              <a:buFont typeface="Lustria" charset="0"/>
              <a:buAutoNum type="arabicPeriod"/>
            </a:pPr>
            <a:r>
              <a:rPr lang="en-US" sz="1600" dirty="0">
                <a:solidFill>
                  <a:srgbClr val="0000FF"/>
                </a:solidFill>
                <a:latin typeface="Century Gothic" charset="0"/>
                <a:cs typeface="Century Gothic" charset="0"/>
                <a:sym typeface="Lustria" charset="0"/>
              </a:rPr>
              <a:t>ELs receive </a:t>
            </a:r>
            <a:r>
              <a:rPr lang="en-US" sz="1600" b="1" dirty="0">
                <a:solidFill>
                  <a:srgbClr val="0000FF"/>
                </a:solidFill>
                <a:latin typeface="Century Gothic" charset="0"/>
                <a:cs typeface="Century Gothic" charset="0"/>
                <a:sym typeface="Lustria" charset="0"/>
              </a:rPr>
              <a:t>instruction</a:t>
            </a:r>
            <a:r>
              <a:rPr lang="en-US" sz="1600" dirty="0">
                <a:solidFill>
                  <a:srgbClr val="0000FF"/>
                </a:solidFill>
                <a:latin typeface="Century Gothic" charset="0"/>
                <a:cs typeface="Century Gothic" charset="0"/>
                <a:sym typeface="Lustria" charset="0"/>
              </a:rPr>
              <a:t> that </a:t>
            </a:r>
            <a:r>
              <a:rPr lang="en-US" sz="1600" b="1" dirty="0">
                <a:solidFill>
                  <a:srgbClr val="0000FF"/>
                </a:solidFill>
                <a:latin typeface="Century Gothic" charset="0"/>
                <a:cs typeface="Century Gothic" charset="0"/>
                <a:sym typeface="Lustria" charset="0"/>
              </a:rPr>
              <a:t>builds </a:t>
            </a:r>
            <a:r>
              <a:rPr lang="en-US" sz="1600" dirty="0">
                <a:solidFill>
                  <a:srgbClr val="0000FF"/>
                </a:solidFill>
                <a:latin typeface="Century Gothic" charset="0"/>
                <a:cs typeface="Century Gothic" charset="0"/>
                <a:sym typeface="Lustria" charset="0"/>
              </a:rPr>
              <a:t>on their previous education and </a:t>
            </a:r>
            <a:r>
              <a:rPr lang="en-US" sz="1600" b="1" dirty="0">
                <a:solidFill>
                  <a:srgbClr val="0000FF"/>
                </a:solidFill>
                <a:latin typeface="Century Gothic" charset="0"/>
                <a:cs typeface="Century Gothic" charset="0"/>
                <a:sym typeface="Lustria" charset="0"/>
              </a:rPr>
              <a:t>cognitive abilities </a:t>
            </a:r>
            <a:r>
              <a:rPr lang="en-US" sz="1600" dirty="0">
                <a:solidFill>
                  <a:srgbClr val="0000FF"/>
                </a:solidFill>
                <a:latin typeface="Century Gothic" charset="0"/>
                <a:cs typeface="Century Gothic" charset="0"/>
                <a:sym typeface="Lustria" charset="0"/>
              </a:rPr>
              <a:t>and that </a:t>
            </a:r>
            <a:r>
              <a:rPr lang="en-US" sz="1600" b="1" dirty="0">
                <a:solidFill>
                  <a:srgbClr val="0000FF"/>
                </a:solidFill>
                <a:latin typeface="Century Gothic" charset="0"/>
                <a:cs typeface="Century Gothic" charset="0"/>
                <a:sym typeface="Lustria" charset="0"/>
              </a:rPr>
              <a:t>reflects their language proficiency levels</a:t>
            </a:r>
            <a:r>
              <a:rPr lang="en-US" sz="1600" dirty="0">
                <a:solidFill>
                  <a:srgbClr val="0000FF"/>
                </a:solidFill>
                <a:latin typeface="Century Gothic" charset="0"/>
                <a:cs typeface="Century Gothic" charset="0"/>
                <a:sym typeface="Lustria" charset="0"/>
              </a:rPr>
              <a:t>.</a:t>
            </a:r>
          </a:p>
          <a:p>
            <a:pPr eaLnBrk="1" hangingPunct="1">
              <a:spcBef>
                <a:spcPts val="2000"/>
              </a:spcBef>
              <a:buClr>
                <a:srgbClr val="6FB7D7"/>
              </a:buClr>
              <a:buSzPct val="110000"/>
              <a:buFont typeface="Lustria" charset="0"/>
              <a:buAutoNum type="arabicPeriod"/>
            </a:pPr>
            <a:r>
              <a:rPr lang="en-US" sz="1600" dirty="0">
                <a:solidFill>
                  <a:srgbClr val="595959"/>
                </a:solidFill>
                <a:latin typeface="Century Gothic" charset="0"/>
                <a:cs typeface="Century Gothic" charset="0"/>
                <a:sym typeface="Lustria" charset="0"/>
              </a:rPr>
              <a:t>ELs are </a:t>
            </a:r>
            <a:r>
              <a:rPr lang="en-US" sz="1600" b="1" dirty="0">
                <a:solidFill>
                  <a:srgbClr val="595959"/>
                </a:solidFill>
                <a:latin typeface="Century Gothic" charset="0"/>
                <a:cs typeface="Century Gothic" charset="0"/>
                <a:sym typeface="Lustria" charset="0"/>
              </a:rPr>
              <a:t>evaluated with appropriate and valid assessments </a:t>
            </a:r>
            <a:r>
              <a:rPr lang="en-US" sz="1600" dirty="0">
                <a:solidFill>
                  <a:srgbClr val="595959"/>
                </a:solidFill>
                <a:latin typeface="Century Gothic" charset="0"/>
                <a:cs typeface="Century Gothic" charset="0"/>
                <a:sym typeface="Lustria" charset="0"/>
              </a:rPr>
              <a:t>that are aligned to state and local standards and that </a:t>
            </a:r>
            <a:r>
              <a:rPr lang="en-US" sz="1600" b="1" dirty="0">
                <a:solidFill>
                  <a:srgbClr val="595959"/>
                </a:solidFill>
                <a:latin typeface="Century Gothic" charset="0"/>
                <a:cs typeface="Century Gothic" charset="0"/>
                <a:sym typeface="Lustria" charset="0"/>
              </a:rPr>
              <a:t>take into account the language development stages &amp; cultural backgrounds of the students</a:t>
            </a:r>
            <a:r>
              <a:rPr lang="en-US" sz="1600" dirty="0">
                <a:solidFill>
                  <a:srgbClr val="595959"/>
                </a:solidFill>
                <a:latin typeface="Century Gothic" charset="0"/>
                <a:cs typeface="Century Gothic" charset="0"/>
                <a:sym typeface="Lustria" charset="0"/>
              </a:rPr>
              <a:t>.</a:t>
            </a:r>
          </a:p>
          <a:p>
            <a:pPr eaLnBrk="1" hangingPunct="1">
              <a:spcBef>
                <a:spcPts val="2000"/>
              </a:spcBef>
              <a:buClr>
                <a:srgbClr val="6FB7D7"/>
              </a:buClr>
              <a:buSzPct val="110000"/>
              <a:buFont typeface="Lustria" charset="0"/>
              <a:buAutoNum type="arabicPeriod"/>
            </a:pPr>
            <a:r>
              <a:rPr lang="en-US" sz="1600" dirty="0">
                <a:solidFill>
                  <a:srgbClr val="595959"/>
                </a:solidFill>
                <a:latin typeface="Century Gothic" charset="0"/>
                <a:cs typeface="Century Gothic" charset="0"/>
                <a:sym typeface="Lustria" charset="0"/>
              </a:rPr>
              <a:t>The academic success of ELs is a </a:t>
            </a:r>
            <a:r>
              <a:rPr lang="en-US" sz="1600" b="1" dirty="0">
                <a:solidFill>
                  <a:srgbClr val="595959"/>
                </a:solidFill>
                <a:latin typeface="Century Gothic" charset="0"/>
                <a:cs typeface="Century Gothic" charset="0"/>
                <a:sym typeface="Lustria" charset="0"/>
              </a:rPr>
              <a:t>responsibility shared by all educators, the family and the community.</a:t>
            </a:r>
          </a:p>
        </p:txBody>
      </p:sp>
      <p:sp>
        <p:nvSpPr>
          <p:cNvPr id="20483" name="Shape 132"/>
          <p:cNvSpPr txBox="1">
            <a:spLocks noChangeArrowheads="1"/>
          </p:cNvSpPr>
          <p:nvPr/>
        </p:nvSpPr>
        <p:spPr bwMode="auto">
          <a:xfrm>
            <a:off x="0" y="6275388"/>
            <a:ext cx="30607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eaLnBrk="0" hangingPunct="0">
              <a:defRPr sz="1400">
                <a:solidFill>
                  <a:srgbClr val="000000"/>
                </a:solidFill>
                <a:latin typeface="Arial" charset="0"/>
                <a:ea typeface="ＭＳ Ｐゴシック" charset="0"/>
                <a:cs typeface="ＭＳ Ｐゴシック" charset="0"/>
                <a:sym typeface="Arial" charset="0"/>
              </a:defRPr>
            </a:lvl1pPr>
            <a:lvl2pPr marL="742950" indent="-285750" eaLnBrk="0" hangingPunct="0">
              <a:defRPr sz="1400">
                <a:solidFill>
                  <a:srgbClr val="000000"/>
                </a:solidFill>
                <a:latin typeface="Arial" charset="0"/>
                <a:ea typeface="ＭＳ Ｐゴシック" charset="0"/>
                <a:sym typeface="Arial" charset="0"/>
              </a:defRPr>
            </a:lvl2pPr>
            <a:lvl3pPr marL="1143000" indent="-228600" eaLnBrk="0" hangingPunct="0">
              <a:defRPr sz="1400">
                <a:solidFill>
                  <a:srgbClr val="000000"/>
                </a:solidFill>
                <a:latin typeface="Arial" charset="0"/>
                <a:ea typeface="ＭＳ Ｐゴシック" charset="0"/>
                <a:sym typeface="Arial" charset="0"/>
              </a:defRPr>
            </a:lvl3pPr>
            <a:lvl4pPr marL="1600200" indent="-228600" eaLnBrk="0" hangingPunct="0">
              <a:defRPr sz="1400">
                <a:solidFill>
                  <a:srgbClr val="000000"/>
                </a:solidFill>
                <a:latin typeface="Arial" charset="0"/>
                <a:ea typeface="ＭＳ Ｐゴシック" charset="0"/>
                <a:sym typeface="Arial" charset="0"/>
              </a:defRPr>
            </a:lvl4pPr>
            <a:lvl5pPr marL="2057400" indent="-228600" eaLnBrk="0" hangingPunct="0">
              <a:defRPr sz="14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9pPr>
          </a:lstStyle>
          <a:p>
            <a:pPr eaLnBrk="1" hangingPunct="1">
              <a:buClr>
                <a:srgbClr val="000000"/>
              </a:buClr>
              <a:buSzPct val="25000"/>
              <a:buFont typeface="Arial" charset="0"/>
              <a:buNone/>
            </a:pPr>
            <a:r>
              <a:rPr lang="en-US" sz="1200">
                <a:latin typeface="Century Gothic" charset="0"/>
                <a:cs typeface="Century Gothic" charset="0"/>
              </a:rPr>
              <a:t>English Learner Master Plan, 2012, </a:t>
            </a:r>
          </a:p>
          <a:p>
            <a:pPr eaLnBrk="1" hangingPunct="1">
              <a:buClr>
                <a:srgbClr val="000000"/>
              </a:buClr>
              <a:buSzPct val="25000"/>
              <a:buFont typeface="Arial" charset="0"/>
              <a:buNone/>
            </a:pPr>
            <a:r>
              <a:rPr lang="en-US" sz="1200">
                <a:latin typeface="Century Gothic" charset="0"/>
                <a:cs typeface="Century Gothic" charset="0"/>
              </a:rPr>
              <a:t>Pages 2-3</a:t>
            </a:r>
          </a:p>
        </p:txBody>
      </p:sp>
      <p:sp>
        <p:nvSpPr>
          <p:cNvPr id="20484" name="Shape 133"/>
          <p:cNvSpPr txBox="1">
            <a:spLocks noChangeArrowheads="1"/>
          </p:cNvSpPr>
          <p:nvPr/>
        </p:nvSpPr>
        <p:spPr bwMode="auto">
          <a:xfrm>
            <a:off x="1354138" y="244475"/>
            <a:ext cx="701516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sz="1400">
                <a:solidFill>
                  <a:srgbClr val="000000"/>
                </a:solidFill>
                <a:latin typeface="Arial" charset="0"/>
                <a:ea typeface="ＭＳ Ｐゴシック" charset="0"/>
                <a:cs typeface="ＭＳ Ｐゴシック" charset="0"/>
                <a:sym typeface="Arial" charset="0"/>
              </a:defRPr>
            </a:lvl1pPr>
            <a:lvl2pPr marL="742950" indent="-285750" eaLnBrk="0" hangingPunct="0">
              <a:defRPr sz="1400">
                <a:solidFill>
                  <a:srgbClr val="000000"/>
                </a:solidFill>
                <a:latin typeface="Arial" charset="0"/>
                <a:ea typeface="ＭＳ Ｐゴシック" charset="0"/>
                <a:sym typeface="Arial" charset="0"/>
              </a:defRPr>
            </a:lvl2pPr>
            <a:lvl3pPr marL="1143000" indent="-228600" eaLnBrk="0" hangingPunct="0">
              <a:defRPr sz="1400">
                <a:solidFill>
                  <a:srgbClr val="000000"/>
                </a:solidFill>
                <a:latin typeface="Arial" charset="0"/>
                <a:ea typeface="ＭＳ Ｐゴシック" charset="0"/>
                <a:sym typeface="Arial" charset="0"/>
              </a:defRPr>
            </a:lvl3pPr>
            <a:lvl4pPr marL="1600200" indent="-228600" eaLnBrk="0" hangingPunct="0">
              <a:defRPr sz="1400">
                <a:solidFill>
                  <a:srgbClr val="000000"/>
                </a:solidFill>
                <a:latin typeface="Arial" charset="0"/>
                <a:ea typeface="ＭＳ Ｐゴシック" charset="0"/>
                <a:sym typeface="Arial" charset="0"/>
              </a:defRPr>
            </a:lvl4pPr>
            <a:lvl5pPr marL="2057400" indent="-228600" eaLnBrk="0" hangingPunct="0">
              <a:defRPr sz="14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9pPr>
          </a:lstStyle>
          <a:p>
            <a:pPr algn="ctr" eaLnBrk="1" hangingPunct="1">
              <a:buClr>
                <a:srgbClr val="595959"/>
              </a:buClr>
              <a:buSzPct val="25000"/>
              <a:buFont typeface="Lustria" charset="0"/>
              <a:buNone/>
            </a:pPr>
            <a:r>
              <a:rPr lang="en-US" sz="2800" b="1">
                <a:solidFill>
                  <a:srgbClr val="595959"/>
                </a:solidFill>
                <a:latin typeface="Century Gothic" charset="0"/>
                <a:cs typeface="Century Gothic" charset="0"/>
                <a:sym typeface="Lustria" charset="0"/>
              </a:rPr>
              <a:t>Guiding Principles</a:t>
            </a:r>
          </a:p>
        </p:txBody>
      </p:sp>
      <p:sp>
        <p:nvSpPr>
          <p:cNvPr id="6" name="Shape 134"/>
          <p:cNvSpPr>
            <a:spLocks/>
          </p:cNvSpPr>
          <p:nvPr/>
        </p:nvSpPr>
        <p:spPr bwMode="auto">
          <a:xfrm>
            <a:off x="906463" y="1671638"/>
            <a:ext cx="8150225" cy="941387"/>
          </a:xfrm>
          <a:custGeom>
            <a:avLst/>
            <a:gdLst>
              <a:gd name="T0" fmla="*/ 0 w 8150225"/>
              <a:gd name="T1" fmla="*/ 0 h 941402"/>
              <a:gd name="T2" fmla="*/ 8150225 w 8150225"/>
              <a:gd name="T3" fmla="*/ 0 h 941402"/>
              <a:gd name="T4" fmla="*/ 8150225 w 8150225"/>
              <a:gd name="T5" fmla="*/ 941207 h 941402"/>
              <a:gd name="T6" fmla="*/ 0 w 8150225"/>
              <a:gd name="T7" fmla="*/ 941207 h 941402"/>
              <a:gd name="T8" fmla="*/ 0 w 8150225"/>
              <a:gd name="T9" fmla="*/ 0 h 941402"/>
              <a:gd name="T10" fmla="*/ 117675 w 8150225"/>
              <a:gd name="T11" fmla="*/ 117649 h 941402"/>
              <a:gd name="T12" fmla="*/ 117675 w 8150225"/>
              <a:gd name="T13" fmla="*/ 823558 h 941402"/>
              <a:gd name="T14" fmla="*/ 8032550 w 8150225"/>
              <a:gd name="T15" fmla="*/ 823558 h 941402"/>
              <a:gd name="T16" fmla="*/ 8032550 w 8150225"/>
              <a:gd name="T17" fmla="*/ 117649 h 941402"/>
              <a:gd name="T18" fmla="*/ 117675 w 8150225"/>
              <a:gd name="T19" fmla="*/ 117649 h 9414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50225"/>
              <a:gd name="T31" fmla="*/ 0 h 941402"/>
              <a:gd name="T32" fmla="*/ 8150225 w 8150225"/>
              <a:gd name="T33" fmla="*/ 941402 h 9414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50225" h="941402" extrusionOk="0">
                <a:moveTo>
                  <a:pt x="0" y="0"/>
                </a:moveTo>
                <a:lnTo>
                  <a:pt x="8150225" y="0"/>
                </a:lnTo>
                <a:lnTo>
                  <a:pt x="8150225" y="941402"/>
                </a:lnTo>
                <a:lnTo>
                  <a:pt x="0" y="941402"/>
                </a:lnTo>
                <a:lnTo>
                  <a:pt x="0" y="0"/>
                </a:lnTo>
                <a:close/>
                <a:moveTo>
                  <a:pt x="117675" y="117675"/>
                </a:moveTo>
                <a:lnTo>
                  <a:pt x="117675" y="823727"/>
                </a:lnTo>
                <a:lnTo>
                  <a:pt x="8032550" y="823727"/>
                </a:lnTo>
                <a:lnTo>
                  <a:pt x="8032550" y="117675"/>
                </a:lnTo>
                <a:lnTo>
                  <a:pt x="117675" y="117675"/>
                </a:lnTo>
                <a:close/>
              </a:path>
            </a:pathLst>
          </a:custGeom>
          <a:solidFill>
            <a:schemeClr val="tx2">
              <a:lumMod val="50000"/>
              <a:lumOff val="50000"/>
            </a:schemeClr>
          </a:solidFill>
          <a:ln w="6350" cmpd="sng">
            <a:solidFill>
              <a:srgbClr val="287A9E"/>
            </a:solidFill>
            <a:miter lim="800000"/>
            <a:headEnd/>
            <a:tailEnd/>
          </a:ln>
        </p:spPr>
        <p:txBody>
          <a:bodyPr lIns="91425" tIns="45700" rIns="91425" bIns="45700" anchor="ctr"/>
          <a:lstStyle/>
          <a:p>
            <a:pPr fontAlgn="auto">
              <a:spcBef>
                <a:spcPts val="0"/>
              </a:spcBef>
              <a:spcAft>
                <a:spcPts val="0"/>
              </a:spcAft>
              <a:defRPr/>
            </a:pPr>
            <a:endParaRPr lang="en-US">
              <a:latin typeface="+mn-lt"/>
              <a:ea typeface="+mn-ea"/>
              <a:cs typeface="+mn-cs"/>
            </a:endParaRPr>
          </a:p>
        </p:txBody>
      </p:sp>
      <p:sp>
        <p:nvSpPr>
          <p:cNvPr id="7" name="Shape 134"/>
          <p:cNvSpPr>
            <a:spLocks/>
          </p:cNvSpPr>
          <p:nvPr/>
        </p:nvSpPr>
        <p:spPr bwMode="auto">
          <a:xfrm>
            <a:off x="906463" y="3119438"/>
            <a:ext cx="8150225" cy="941387"/>
          </a:xfrm>
          <a:custGeom>
            <a:avLst/>
            <a:gdLst>
              <a:gd name="T0" fmla="*/ 0 w 8150225"/>
              <a:gd name="T1" fmla="*/ 0 h 941402"/>
              <a:gd name="T2" fmla="*/ 8150225 w 8150225"/>
              <a:gd name="T3" fmla="*/ 0 h 941402"/>
              <a:gd name="T4" fmla="*/ 8150225 w 8150225"/>
              <a:gd name="T5" fmla="*/ 941207 h 941402"/>
              <a:gd name="T6" fmla="*/ 0 w 8150225"/>
              <a:gd name="T7" fmla="*/ 941207 h 941402"/>
              <a:gd name="T8" fmla="*/ 0 w 8150225"/>
              <a:gd name="T9" fmla="*/ 0 h 941402"/>
              <a:gd name="T10" fmla="*/ 117675 w 8150225"/>
              <a:gd name="T11" fmla="*/ 117649 h 941402"/>
              <a:gd name="T12" fmla="*/ 117675 w 8150225"/>
              <a:gd name="T13" fmla="*/ 823558 h 941402"/>
              <a:gd name="T14" fmla="*/ 8032550 w 8150225"/>
              <a:gd name="T15" fmla="*/ 823558 h 941402"/>
              <a:gd name="T16" fmla="*/ 8032550 w 8150225"/>
              <a:gd name="T17" fmla="*/ 117649 h 941402"/>
              <a:gd name="T18" fmla="*/ 117675 w 8150225"/>
              <a:gd name="T19" fmla="*/ 117649 h 9414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50225"/>
              <a:gd name="T31" fmla="*/ 0 h 941402"/>
              <a:gd name="T32" fmla="*/ 8150225 w 8150225"/>
              <a:gd name="T33" fmla="*/ 941402 h 9414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50225" h="941402" extrusionOk="0">
                <a:moveTo>
                  <a:pt x="0" y="0"/>
                </a:moveTo>
                <a:lnTo>
                  <a:pt x="8150225" y="0"/>
                </a:lnTo>
                <a:lnTo>
                  <a:pt x="8150225" y="941402"/>
                </a:lnTo>
                <a:lnTo>
                  <a:pt x="0" y="941402"/>
                </a:lnTo>
                <a:lnTo>
                  <a:pt x="0" y="0"/>
                </a:lnTo>
                <a:close/>
                <a:moveTo>
                  <a:pt x="117675" y="117675"/>
                </a:moveTo>
                <a:lnTo>
                  <a:pt x="117675" y="823727"/>
                </a:lnTo>
                <a:lnTo>
                  <a:pt x="8032550" y="823727"/>
                </a:lnTo>
                <a:lnTo>
                  <a:pt x="8032550" y="117675"/>
                </a:lnTo>
                <a:lnTo>
                  <a:pt x="117675" y="117675"/>
                </a:lnTo>
                <a:close/>
              </a:path>
            </a:pathLst>
          </a:custGeom>
          <a:solidFill>
            <a:schemeClr val="tx2">
              <a:lumMod val="50000"/>
              <a:lumOff val="50000"/>
            </a:schemeClr>
          </a:solidFill>
          <a:ln w="6350" cmpd="sng">
            <a:solidFill>
              <a:srgbClr val="287A9E"/>
            </a:solidFill>
            <a:miter lim="800000"/>
            <a:headEnd/>
            <a:tailEnd/>
          </a:ln>
        </p:spPr>
        <p:txBody>
          <a:bodyPr lIns="91425" tIns="45700" rIns="91425" bIns="45700" anchor="ctr"/>
          <a:lstStyle/>
          <a:p>
            <a:pPr fontAlgn="auto">
              <a:spcBef>
                <a:spcPts val="0"/>
              </a:spcBef>
              <a:spcAft>
                <a:spcPts val="0"/>
              </a:spcAft>
              <a:defRPr/>
            </a:pPr>
            <a:endParaRPr lang="en-US">
              <a:latin typeface="+mn-lt"/>
              <a:ea typeface="+mn-ea"/>
              <a:cs typeface="+mn-cs"/>
            </a:endParaRPr>
          </a:p>
        </p:txBody>
      </p:sp>
    </p:spTree>
    <p:extLst>
      <p:ext uri="{BB962C8B-B14F-4D97-AF65-F5344CB8AC3E}">
        <p14:creationId xmlns:p14="http://schemas.microsoft.com/office/powerpoint/2010/main" val="3805447590"/>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2"/>
          <p:cNvSpPr txBox="1">
            <a:spLocks noGrp="1"/>
          </p:cNvSpPr>
          <p:nvPr>
            <p:ph type="title"/>
          </p:nvPr>
        </p:nvSpPr>
        <p:spPr>
          <a:xfrm>
            <a:off x="244475" y="304800"/>
            <a:ext cx="8662988" cy="663575"/>
          </a:xfrm>
        </p:spPr>
        <p:txBody>
          <a:bodyPr>
            <a:normAutofit/>
          </a:bodyPr>
          <a:lstStyle/>
          <a:p>
            <a:pPr>
              <a:defRPr/>
            </a:pPr>
            <a:r>
              <a:rPr lang="en-US" sz="3600" b="1">
                <a:latin typeface="Century Gothic" charset="0"/>
                <a:ea typeface="MS PGothic" charset="0"/>
                <a:cs typeface="ＭＳ Ｐゴシック" charset="0"/>
              </a:rPr>
              <a:t>Phase-In Plan for CA ELD Standards  </a:t>
            </a:r>
          </a:p>
        </p:txBody>
      </p:sp>
      <p:graphicFrame>
        <p:nvGraphicFramePr>
          <p:cNvPr id="4" name="Diagram 3"/>
          <p:cNvGraphicFramePr/>
          <p:nvPr/>
        </p:nvGraphicFramePr>
        <p:xfrm>
          <a:off x="252597" y="1371600"/>
          <a:ext cx="8586603"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4043175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txBox="1">
            <a:spLocks noGrp="1"/>
          </p:cNvSpPr>
          <p:nvPr>
            <p:ph type="title"/>
          </p:nvPr>
        </p:nvSpPr>
        <p:spPr>
          <a:xfrm>
            <a:off x="176213" y="441325"/>
            <a:ext cx="8685212" cy="758825"/>
          </a:xfrm>
        </p:spPr>
        <p:txBody>
          <a:bodyPr/>
          <a:lstStyle/>
          <a:p>
            <a:pPr>
              <a:defRPr/>
            </a:pPr>
            <a:r>
              <a:rPr lang="en-US" sz="2800" b="1" i="1" dirty="0">
                <a:solidFill>
                  <a:schemeClr val="tx2">
                    <a:lumMod val="50000"/>
                  </a:schemeClr>
                </a:solidFill>
                <a:latin typeface="Century Gothic" charset="0"/>
                <a:cs typeface="Arial" charset="0"/>
              </a:rPr>
              <a:t/>
            </a:r>
            <a:br>
              <a:rPr lang="en-US" sz="2800" b="1" i="1" dirty="0">
                <a:solidFill>
                  <a:schemeClr val="tx2">
                    <a:lumMod val="50000"/>
                  </a:schemeClr>
                </a:solidFill>
                <a:latin typeface="Century Gothic" charset="0"/>
                <a:cs typeface="Arial" charset="0"/>
              </a:rPr>
            </a:br>
            <a:r>
              <a:rPr lang="en-US" sz="2800" b="1" i="1" dirty="0">
                <a:solidFill>
                  <a:schemeClr val="tx2">
                    <a:lumMod val="50000"/>
                  </a:schemeClr>
                </a:solidFill>
                <a:latin typeface="Century Gothic" charset="0"/>
                <a:cs typeface="Arial" charset="0"/>
              </a:rPr>
              <a:t/>
            </a:r>
            <a:br>
              <a:rPr lang="en-US" sz="2800" b="1" i="1" dirty="0">
                <a:solidFill>
                  <a:schemeClr val="tx2">
                    <a:lumMod val="50000"/>
                  </a:schemeClr>
                </a:solidFill>
                <a:latin typeface="Century Gothic" charset="0"/>
                <a:cs typeface="Arial" charset="0"/>
              </a:rPr>
            </a:br>
            <a:r>
              <a:rPr lang="en-US" sz="2800" b="1" dirty="0">
                <a:solidFill>
                  <a:schemeClr val="tx2">
                    <a:lumMod val="50000"/>
                  </a:schemeClr>
                </a:solidFill>
                <a:latin typeface="Century Gothic" charset="0"/>
                <a:cs typeface="Arial" charset="0"/>
              </a:rPr>
              <a:t>What must students be able to do with language? </a:t>
            </a:r>
            <a:endParaRPr lang="en-US" sz="2800" dirty="0">
              <a:solidFill>
                <a:schemeClr val="tx2">
                  <a:lumMod val="50000"/>
                </a:schemeClr>
              </a:solidFill>
              <a:latin typeface="Arial" charset="0"/>
              <a:cs typeface="Arial" charset="0"/>
            </a:endParaRPr>
          </a:p>
        </p:txBody>
      </p:sp>
      <p:pic>
        <p:nvPicPr>
          <p:cNvPr id="24578" name="Picture 9" descr="Screen Shot 2013-12-04 at 11.45.13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24663" y="171450"/>
            <a:ext cx="2036762"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Table 6"/>
          <p:cNvGraphicFramePr>
            <a:graphicFrameLocks noGrp="1"/>
          </p:cNvGraphicFramePr>
          <p:nvPr/>
        </p:nvGraphicFramePr>
        <p:xfrm>
          <a:off x="549275" y="1290638"/>
          <a:ext cx="8042275" cy="5267325"/>
        </p:xfrm>
        <a:graphic>
          <a:graphicData uri="http://schemas.openxmlformats.org/drawingml/2006/table">
            <a:tbl>
              <a:tblPr/>
              <a:tblGrid>
                <a:gridCol w="2681288"/>
                <a:gridCol w="2679700"/>
                <a:gridCol w="2681287"/>
              </a:tblGrid>
              <a:tr h="420622">
                <a:tc>
                  <a:txBody>
                    <a:bodyPr/>
                    <a:lstStyle>
                      <a:lvl1pPr>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MS PGothic" panose="020B0600070205080204" pitchFamily="34" charset="-128"/>
                        </a:defRPr>
                      </a:lvl1pPr>
                      <a:lvl2pPr marL="742950" indent="-28575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MS PGothic" panose="020B0600070205080204" pitchFamily="34" charset="-128"/>
                        </a:defRPr>
                      </a:lvl2pPr>
                      <a:lvl3pPr marL="1143000" indent="-22860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MS PGothic" panose="020B0600070205080204" pitchFamily="34" charset="-128"/>
                        </a:defRPr>
                      </a:lvl3pPr>
                      <a:lvl4pPr marL="1600200" indent="-22860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MS PGothic" panose="020B0600070205080204" pitchFamily="34" charset="-128"/>
                        </a:defRPr>
                      </a:lvl4pPr>
                      <a:lvl5pPr marL="2057400" indent="-22860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chemeClr val="tx1"/>
                          </a:solidFill>
                          <a:effectLst/>
                          <a:latin typeface="Candara" panose="020E0502030303020204" pitchFamily="34" charset="0"/>
                          <a:ea typeface="MS PGothic" panose="020B0600070205080204" pitchFamily="34" charset="-128"/>
                        </a:rPr>
                        <a:t>ELA</a:t>
                      </a:r>
                    </a:p>
                  </a:txBody>
                  <a:tcPr marT="45713" marB="45713"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lvl1pPr>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MS PGothic" panose="020B0600070205080204" pitchFamily="34" charset="-128"/>
                        </a:defRPr>
                      </a:lvl1pPr>
                      <a:lvl2pPr marL="742950" indent="-28575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MS PGothic" panose="020B0600070205080204" pitchFamily="34" charset="-128"/>
                        </a:defRPr>
                      </a:lvl2pPr>
                      <a:lvl3pPr marL="1143000" indent="-22860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MS PGothic" panose="020B0600070205080204" pitchFamily="34" charset="-128"/>
                        </a:defRPr>
                      </a:lvl3pPr>
                      <a:lvl4pPr marL="1600200" indent="-22860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MS PGothic" panose="020B0600070205080204" pitchFamily="34" charset="-128"/>
                        </a:defRPr>
                      </a:lvl4pPr>
                      <a:lvl5pPr marL="2057400" indent="-22860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chemeClr val="tx1"/>
                          </a:solidFill>
                          <a:effectLst/>
                          <a:latin typeface="Candara" panose="020E0502030303020204" pitchFamily="34" charset="0"/>
                          <a:ea typeface="MS PGothic" panose="020B0600070205080204" pitchFamily="34" charset="-128"/>
                        </a:rPr>
                        <a:t>MATH</a:t>
                      </a:r>
                    </a:p>
                  </a:txBody>
                  <a:tcPr marT="45713" marB="45713"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MS PGothic" panose="020B0600070205080204" pitchFamily="34" charset="-128"/>
                        </a:defRPr>
                      </a:lvl1pPr>
                      <a:lvl2pPr marL="742950" indent="-28575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MS PGothic" panose="020B0600070205080204" pitchFamily="34" charset="-128"/>
                        </a:defRPr>
                      </a:lvl2pPr>
                      <a:lvl3pPr marL="1143000" indent="-22860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MS PGothic" panose="020B0600070205080204" pitchFamily="34" charset="-128"/>
                        </a:defRPr>
                      </a:lvl3pPr>
                      <a:lvl4pPr marL="1600200" indent="-22860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MS PGothic" panose="020B0600070205080204" pitchFamily="34" charset="-128"/>
                        </a:defRPr>
                      </a:lvl4pPr>
                      <a:lvl5pPr marL="2057400" indent="-22860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chemeClr val="tx1"/>
                          </a:solidFill>
                          <a:effectLst/>
                          <a:latin typeface="Candara" panose="020E0502030303020204" pitchFamily="34" charset="0"/>
                          <a:ea typeface="MS PGothic" panose="020B0600070205080204" pitchFamily="34" charset="-128"/>
                        </a:rPr>
                        <a:t>SCIENCE</a:t>
                      </a:r>
                    </a:p>
                  </a:txBody>
                  <a:tcPr marT="45713" marB="45713"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a:noFill/>
                    </a:lnTlToBr>
                    <a:lnBlToTr>
                      <a:noFill/>
                    </a:lnBlToTr>
                    <a:solidFill>
                      <a:schemeClr val="accent5">
                        <a:lumMod val="20000"/>
                        <a:lumOff val="80000"/>
                      </a:schemeClr>
                    </a:solidFill>
                  </a:tcPr>
                </a:tc>
              </a:tr>
              <a:tr h="4846703">
                <a:tc>
                  <a:txBody>
                    <a:bodyPr/>
                    <a:lstStyle>
                      <a:lvl1pPr>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MS PGothic" panose="020B0600070205080204" pitchFamily="34" charset="-128"/>
                        </a:defRPr>
                      </a:lvl1pPr>
                      <a:lvl2pPr marL="742950" indent="-28575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MS PGothic" panose="020B0600070205080204" pitchFamily="34" charset="-128"/>
                        </a:defRPr>
                      </a:lvl2pPr>
                      <a:lvl3pPr marL="1143000" indent="-22860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MS PGothic" panose="020B0600070205080204" pitchFamily="34" charset="-128"/>
                        </a:defRPr>
                      </a:lvl3pPr>
                      <a:lvl4pPr marL="1600200" indent="-22860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MS PGothic" panose="020B0600070205080204" pitchFamily="34" charset="-128"/>
                        </a:defRPr>
                      </a:lvl4pPr>
                      <a:lvl5pPr marL="2057400" indent="-22860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
                          <a:srgbClr val="83D3FE"/>
                        </a:buClr>
                        <a:buSzTx/>
                        <a:buFont typeface="Wingdings 2" panose="05020102010507070707" pitchFamily="18" charset="2"/>
                        <a:buChar char=""/>
                        <a:tabLst/>
                      </a:pPr>
                      <a:r>
                        <a:rPr kumimoji="0" lang="en-US" altLang="en-US" sz="1400" b="1"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rPr>
                        <a:t>Comprehend and evaluate </a:t>
                      </a:r>
                      <a:r>
                        <a:rPr kumimoji="0" lang="en-US" altLang="en-US" sz="1400" b="0"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rPr>
                        <a:t>complex texts across a range of types and disciplines</a:t>
                      </a:r>
                    </a:p>
                    <a:p>
                      <a:pPr marL="0" marR="0" lvl="0" indent="0" algn="l" defTabSz="914400" rtl="0" eaLnBrk="1" fontAlgn="base" latinLnBrk="0" hangingPunct="1">
                        <a:lnSpc>
                          <a:spcPct val="100000"/>
                        </a:lnSpc>
                        <a:spcBef>
                          <a:spcPct val="0"/>
                        </a:spcBef>
                        <a:spcAft>
                          <a:spcPct val="0"/>
                        </a:spcAft>
                        <a:buClr>
                          <a:srgbClr val="83D3FE"/>
                        </a:buClr>
                        <a:buSzTx/>
                        <a:buFont typeface="Wingdings 2" panose="05020102010507070707" pitchFamily="18" charset="2"/>
                        <a:buNone/>
                        <a:tabLst/>
                      </a:pPr>
                      <a:endParaRPr kumimoji="0" lang="en-US" altLang="en-US" sz="1400" b="0"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endParaRPr>
                    </a:p>
                    <a:p>
                      <a:pPr marL="0" marR="0" lvl="0" indent="0" algn="l" defTabSz="914400" rtl="0" eaLnBrk="1" fontAlgn="base" latinLnBrk="0" hangingPunct="1">
                        <a:lnSpc>
                          <a:spcPct val="100000"/>
                        </a:lnSpc>
                        <a:spcBef>
                          <a:spcPct val="0"/>
                        </a:spcBef>
                        <a:spcAft>
                          <a:spcPct val="0"/>
                        </a:spcAft>
                        <a:buClr>
                          <a:srgbClr val="83D3FE"/>
                        </a:buClr>
                        <a:buSzTx/>
                        <a:buFont typeface="Wingdings 2" panose="05020102010507070707" pitchFamily="18" charset="2"/>
                        <a:buChar char=""/>
                        <a:tabLst/>
                      </a:pPr>
                      <a:r>
                        <a:rPr kumimoji="0" lang="en-US" altLang="en-US" sz="1400" b="1"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rPr>
                        <a:t>Construct effective arguments </a:t>
                      </a:r>
                      <a:r>
                        <a:rPr kumimoji="0" lang="en-US" altLang="en-US" sz="1400" b="0"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rPr>
                        <a:t>and </a:t>
                      </a:r>
                      <a:r>
                        <a:rPr kumimoji="0" lang="en-US" altLang="en-US" sz="1400" b="1"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rPr>
                        <a:t>convey</a:t>
                      </a:r>
                      <a:r>
                        <a:rPr kumimoji="0" lang="en-US" altLang="en-US" sz="1400" b="0"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rPr>
                        <a:t> intricate or multifaceted information </a:t>
                      </a:r>
                    </a:p>
                    <a:p>
                      <a:pPr marL="0" marR="0" lvl="0" indent="0" algn="l" defTabSz="914400" rtl="0" eaLnBrk="1" fontAlgn="base" latinLnBrk="0" hangingPunct="1">
                        <a:lnSpc>
                          <a:spcPct val="100000"/>
                        </a:lnSpc>
                        <a:spcBef>
                          <a:spcPct val="0"/>
                        </a:spcBef>
                        <a:spcAft>
                          <a:spcPct val="0"/>
                        </a:spcAft>
                        <a:buClr>
                          <a:srgbClr val="83D3FE"/>
                        </a:buClr>
                        <a:buSzTx/>
                        <a:buFont typeface="Wingdings 2" panose="05020102010507070707" pitchFamily="18" charset="2"/>
                        <a:buNone/>
                        <a:tabLst/>
                      </a:pPr>
                      <a:endParaRPr kumimoji="0" lang="en-US" altLang="en-US" sz="1400" b="0"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endParaRPr>
                    </a:p>
                    <a:p>
                      <a:pPr marL="0" marR="0" lvl="0" indent="0" algn="l" defTabSz="914400" rtl="0" eaLnBrk="1" fontAlgn="base" latinLnBrk="0" hangingPunct="1">
                        <a:lnSpc>
                          <a:spcPct val="100000"/>
                        </a:lnSpc>
                        <a:spcBef>
                          <a:spcPct val="0"/>
                        </a:spcBef>
                        <a:spcAft>
                          <a:spcPct val="0"/>
                        </a:spcAft>
                        <a:buClr>
                          <a:srgbClr val="83D3FE"/>
                        </a:buClr>
                        <a:buSzTx/>
                        <a:buFont typeface="Wingdings 2" panose="05020102010507070707" pitchFamily="18" charset="2"/>
                        <a:buChar char=""/>
                        <a:tabLst/>
                      </a:pPr>
                      <a:r>
                        <a:rPr kumimoji="0" lang="en-US" altLang="en-US" sz="1400" b="1"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rPr>
                        <a:t>Discern </a:t>
                      </a:r>
                      <a:r>
                        <a:rPr kumimoji="0" lang="en-US" altLang="en-US" sz="1400" b="0"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rPr>
                        <a:t>a speaker’s key points</a:t>
                      </a:r>
                    </a:p>
                    <a:p>
                      <a:pPr marL="0" marR="0" lvl="0" indent="0" algn="l" defTabSz="914400" rtl="0" eaLnBrk="1" fontAlgn="base" latinLnBrk="0" hangingPunct="1">
                        <a:lnSpc>
                          <a:spcPct val="100000"/>
                        </a:lnSpc>
                        <a:spcBef>
                          <a:spcPct val="0"/>
                        </a:spcBef>
                        <a:spcAft>
                          <a:spcPct val="0"/>
                        </a:spcAft>
                        <a:buClr>
                          <a:srgbClr val="83D3FE"/>
                        </a:buClr>
                        <a:buSzTx/>
                        <a:buFont typeface="Wingdings 2" panose="05020102010507070707" pitchFamily="18" charset="2"/>
                        <a:buNone/>
                        <a:tabLst/>
                      </a:pPr>
                      <a:endParaRPr kumimoji="0" lang="en-US" altLang="en-US" sz="1400" b="0"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endParaRPr>
                    </a:p>
                    <a:p>
                      <a:pPr marL="0" marR="0" lvl="0" indent="0" algn="l" defTabSz="914400" rtl="0" eaLnBrk="1" fontAlgn="base" latinLnBrk="0" hangingPunct="1">
                        <a:lnSpc>
                          <a:spcPct val="100000"/>
                        </a:lnSpc>
                        <a:spcBef>
                          <a:spcPct val="0"/>
                        </a:spcBef>
                        <a:spcAft>
                          <a:spcPct val="0"/>
                        </a:spcAft>
                        <a:buClr>
                          <a:srgbClr val="83D3FE"/>
                        </a:buClr>
                        <a:buSzTx/>
                        <a:buFont typeface="Wingdings 2" panose="05020102010507070707" pitchFamily="18" charset="2"/>
                        <a:buChar char=""/>
                        <a:tabLst/>
                      </a:pPr>
                      <a:r>
                        <a:rPr kumimoji="0" lang="en-US" altLang="en-US" sz="1400" b="1"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rPr>
                        <a:t>Request clarification </a:t>
                      </a:r>
                      <a:r>
                        <a:rPr kumimoji="0" lang="en-US" altLang="en-US" sz="1400" b="0"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rPr>
                        <a:t>and </a:t>
                      </a:r>
                      <a:r>
                        <a:rPr kumimoji="0" lang="en-US" altLang="en-US" sz="1400" b="1"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rPr>
                        <a:t>ask relevant</a:t>
                      </a:r>
                      <a:r>
                        <a:rPr kumimoji="0" lang="en-US" altLang="en-US" sz="1400" b="0"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rPr>
                        <a:t> questions</a:t>
                      </a:r>
                    </a:p>
                    <a:p>
                      <a:pPr marL="0" marR="0" lvl="0" indent="0" algn="l" defTabSz="914400" rtl="0" eaLnBrk="1" fontAlgn="base" latinLnBrk="0" hangingPunct="1">
                        <a:lnSpc>
                          <a:spcPct val="100000"/>
                        </a:lnSpc>
                        <a:spcBef>
                          <a:spcPct val="0"/>
                        </a:spcBef>
                        <a:spcAft>
                          <a:spcPct val="0"/>
                        </a:spcAft>
                        <a:buClr>
                          <a:srgbClr val="83D3FE"/>
                        </a:buClr>
                        <a:buSzTx/>
                        <a:buFont typeface="Wingdings 2" panose="05020102010507070707" pitchFamily="18" charset="2"/>
                        <a:buNone/>
                        <a:tabLst/>
                      </a:pPr>
                      <a:endParaRPr kumimoji="0" lang="en-US" altLang="en-US" sz="1400" b="0"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endParaRPr>
                    </a:p>
                    <a:p>
                      <a:pPr marL="0" marR="0" lvl="0" indent="0" algn="l" defTabSz="914400" rtl="0" eaLnBrk="1" fontAlgn="base" latinLnBrk="0" hangingPunct="1">
                        <a:lnSpc>
                          <a:spcPct val="100000"/>
                        </a:lnSpc>
                        <a:spcBef>
                          <a:spcPct val="0"/>
                        </a:spcBef>
                        <a:spcAft>
                          <a:spcPct val="0"/>
                        </a:spcAft>
                        <a:buClr>
                          <a:srgbClr val="83D3FE"/>
                        </a:buClr>
                        <a:buSzTx/>
                        <a:buFont typeface="Wingdings 2" panose="05020102010507070707" pitchFamily="18" charset="2"/>
                        <a:buChar char=""/>
                        <a:tabLst/>
                      </a:pPr>
                      <a:r>
                        <a:rPr kumimoji="0" lang="en-US" altLang="en-US" sz="1400" b="1"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rPr>
                        <a:t>Build on </a:t>
                      </a:r>
                      <a:r>
                        <a:rPr kumimoji="0" lang="en-US" altLang="en-US" sz="1400" b="0"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rPr>
                        <a:t>others’ ideas</a:t>
                      </a:r>
                    </a:p>
                    <a:p>
                      <a:pPr marL="0" marR="0" lvl="0" indent="0" algn="l" defTabSz="914400" rtl="0" eaLnBrk="1" fontAlgn="base" latinLnBrk="0" hangingPunct="1">
                        <a:lnSpc>
                          <a:spcPct val="100000"/>
                        </a:lnSpc>
                        <a:spcBef>
                          <a:spcPct val="0"/>
                        </a:spcBef>
                        <a:spcAft>
                          <a:spcPct val="0"/>
                        </a:spcAft>
                        <a:buClr>
                          <a:srgbClr val="83D3FE"/>
                        </a:buClr>
                        <a:buSzTx/>
                        <a:buFont typeface="Wingdings 2" panose="05020102010507070707" pitchFamily="18" charset="2"/>
                        <a:buNone/>
                        <a:tabLst/>
                      </a:pPr>
                      <a:endParaRPr kumimoji="0" lang="en-US" altLang="en-US" sz="1400" b="0"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endParaRPr>
                    </a:p>
                    <a:p>
                      <a:pPr marL="0" marR="0" lvl="0" indent="0" algn="l" defTabSz="914400" rtl="0" eaLnBrk="1" fontAlgn="base" latinLnBrk="0" hangingPunct="1">
                        <a:lnSpc>
                          <a:spcPct val="100000"/>
                        </a:lnSpc>
                        <a:spcBef>
                          <a:spcPct val="0"/>
                        </a:spcBef>
                        <a:spcAft>
                          <a:spcPct val="0"/>
                        </a:spcAft>
                        <a:buClr>
                          <a:srgbClr val="83D3FE"/>
                        </a:buClr>
                        <a:buSzTx/>
                        <a:buFont typeface="Wingdings 2" panose="05020102010507070707" pitchFamily="18" charset="2"/>
                        <a:buChar char=""/>
                        <a:tabLst/>
                      </a:pPr>
                      <a:r>
                        <a:rPr kumimoji="0" lang="en-US" altLang="en-US" sz="1400" b="1"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rPr>
                        <a:t>Articulate</a:t>
                      </a:r>
                      <a:r>
                        <a:rPr kumimoji="0" lang="en-US" altLang="en-US" sz="1400" b="0"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rPr>
                        <a:t> their own ideas, and </a:t>
                      </a:r>
                      <a:r>
                        <a:rPr kumimoji="0" lang="en-US" altLang="en-US" sz="1400" b="1"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rPr>
                        <a:t>confirm </a:t>
                      </a:r>
                      <a:r>
                        <a:rPr kumimoji="0" lang="en-US" altLang="en-US" sz="1400" b="0"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rPr>
                        <a:t>they have been understood</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rgbClr val="000000"/>
                        </a:solidFill>
                        <a:effectLst/>
                        <a:latin typeface="Candara" panose="020E0502030303020204" pitchFamily="34" charset="0"/>
                        <a:ea typeface="MS PGothic" panose="020B0600070205080204" pitchFamily="34" charset="-128"/>
                      </a:endParaRPr>
                    </a:p>
                  </a:txBody>
                  <a:tcPr marT="45713" marB="45713"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lvl1pPr>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MS PGothic" panose="020B0600070205080204" pitchFamily="34" charset="-128"/>
                        </a:defRPr>
                      </a:lvl1pPr>
                      <a:lvl2pPr marL="742950" indent="-28575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MS PGothic" panose="020B0600070205080204" pitchFamily="34" charset="-128"/>
                        </a:defRPr>
                      </a:lvl2pPr>
                      <a:lvl3pPr marL="1143000" indent="-22860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MS PGothic" panose="020B0600070205080204" pitchFamily="34" charset="-128"/>
                        </a:defRPr>
                      </a:lvl3pPr>
                      <a:lvl4pPr marL="1600200" indent="-22860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MS PGothic" panose="020B0600070205080204" pitchFamily="34" charset="-128"/>
                        </a:defRPr>
                      </a:lvl4pPr>
                      <a:lvl5pPr marL="2057400" indent="-22860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
                          <a:srgbClr val="83D3FE"/>
                        </a:buClr>
                        <a:buSzTx/>
                        <a:buFont typeface="Wingdings 2" panose="05020102010507070707" pitchFamily="18" charset="2"/>
                        <a:buChar char=""/>
                        <a:tabLst/>
                      </a:pPr>
                      <a:r>
                        <a:rPr kumimoji="0" lang="en-US" altLang="en-US" sz="1400" b="1"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rPr>
                        <a:t>Understand and use </a:t>
                      </a:r>
                      <a:r>
                        <a:rPr kumimoji="0" lang="en-US" altLang="en-US" sz="1400" b="0"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rPr>
                        <a:t>stated assumptions, definitions, and previously established results </a:t>
                      </a:r>
                      <a:r>
                        <a:rPr kumimoji="0" lang="en-US" altLang="en-US" sz="1400" b="1"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rPr>
                        <a:t>in constructing </a:t>
                      </a:r>
                      <a:r>
                        <a:rPr kumimoji="0" lang="en-US" altLang="en-US" sz="1400" b="0"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rPr>
                        <a:t>arguments</a:t>
                      </a:r>
                    </a:p>
                    <a:p>
                      <a:pPr marL="0" marR="0" lvl="0" indent="0" algn="l" defTabSz="914400" rtl="0" eaLnBrk="1" fontAlgn="base" latinLnBrk="0" hangingPunct="1">
                        <a:lnSpc>
                          <a:spcPct val="100000"/>
                        </a:lnSpc>
                        <a:spcBef>
                          <a:spcPct val="0"/>
                        </a:spcBef>
                        <a:spcAft>
                          <a:spcPct val="0"/>
                        </a:spcAft>
                        <a:buClr>
                          <a:srgbClr val="83D3FE"/>
                        </a:buClr>
                        <a:buSzTx/>
                        <a:buFont typeface="Wingdings 2" panose="05020102010507070707" pitchFamily="18" charset="2"/>
                        <a:buNone/>
                        <a:tabLst/>
                      </a:pPr>
                      <a:endParaRPr kumimoji="0" lang="en-US" altLang="en-US" sz="1400" b="0"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endParaRPr>
                    </a:p>
                    <a:p>
                      <a:pPr marL="0" marR="0" lvl="0" indent="0" algn="l" defTabSz="914400" rtl="0" eaLnBrk="1" fontAlgn="base" latinLnBrk="0" hangingPunct="1">
                        <a:lnSpc>
                          <a:spcPct val="100000"/>
                        </a:lnSpc>
                        <a:spcBef>
                          <a:spcPct val="0"/>
                        </a:spcBef>
                        <a:spcAft>
                          <a:spcPct val="0"/>
                        </a:spcAft>
                        <a:buClr>
                          <a:srgbClr val="83D3FE"/>
                        </a:buClr>
                        <a:buSzTx/>
                        <a:buFont typeface="Wingdings 2" panose="05020102010507070707" pitchFamily="18" charset="2"/>
                        <a:buChar char=""/>
                        <a:tabLst/>
                      </a:pPr>
                      <a:r>
                        <a:rPr kumimoji="0" lang="en-US" altLang="en-US" sz="1400" b="1"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rPr>
                        <a:t>Make conjectures </a:t>
                      </a:r>
                      <a:r>
                        <a:rPr kumimoji="0" lang="en-US" altLang="en-US" sz="1400" b="0"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rPr>
                        <a:t>and </a:t>
                      </a:r>
                      <a:r>
                        <a:rPr kumimoji="0" lang="en-US" altLang="en-US" sz="1400" b="1"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rPr>
                        <a:t>build a logical </a:t>
                      </a:r>
                      <a:r>
                        <a:rPr kumimoji="0" lang="en-US" altLang="en-US" sz="1400" b="0"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rPr>
                        <a:t>progression of statements to explore the truth of their conjectures </a:t>
                      </a:r>
                    </a:p>
                    <a:p>
                      <a:pPr marL="0" marR="0" lvl="0" indent="0" algn="l" defTabSz="914400" rtl="0" eaLnBrk="1" fontAlgn="base" latinLnBrk="0" hangingPunct="1">
                        <a:lnSpc>
                          <a:spcPct val="100000"/>
                        </a:lnSpc>
                        <a:spcBef>
                          <a:spcPct val="0"/>
                        </a:spcBef>
                        <a:spcAft>
                          <a:spcPct val="0"/>
                        </a:spcAft>
                        <a:buClr>
                          <a:srgbClr val="83D3FE"/>
                        </a:buClr>
                        <a:buSzTx/>
                        <a:buFont typeface="Wingdings 2" panose="05020102010507070707" pitchFamily="18" charset="2"/>
                        <a:buNone/>
                        <a:tabLst/>
                      </a:pPr>
                      <a:endParaRPr kumimoji="0" lang="en-US" altLang="en-US" sz="1400" b="0"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endParaRPr>
                    </a:p>
                    <a:p>
                      <a:pPr marL="0" marR="0" lvl="0" indent="0" algn="l" defTabSz="914400" rtl="0" eaLnBrk="1" fontAlgn="base" latinLnBrk="0" hangingPunct="1">
                        <a:lnSpc>
                          <a:spcPct val="100000"/>
                        </a:lnSpc>
                        <a:spcBef>
                          <a:spcPct val="0"/>
                        </a:spcBef>
                        <a:spcAft>
                          <a:spcPct val="0"/>
                        </a:spcAft>
                        <a:buClr>
                          <a:srgbClr val="83D3FE"/>
                        </a:buClr>
                        <a:buSzTx/>
                        <a:buFont typeface="Wingdings 2" panose="05020102010507070707" pitchFamily="18" charset="2"/>
                        <a:buChar char=""/>
                        <a:tabLst/>
                      </a:pPr>
                      <a:r>
                        <a:rPr kumimoji="0" lang="en-US" altLang="en-US" sz="1400" b="1"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rPr>
                        <a:t>Justify</a:t>
                      </a:r>
                      <a:r>
                        <a:rPr kumimoji="0" lang="en-US" altLang="en-US" sz="1400" b="0"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rPr>
                        <a:t> their conclusions, </a:t>
                      </a:r>
                      <a:r>
                        <a:rPr kumimoji="0" lang="en-US" altLang="en-US" sz="1400" b="1"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rPr>
                        <a:t>communicate them </a:t>
                      </a:r>
                      <a:r>
                        <a:rPr kumimoji="0" lang="en-US" altLang="en-US" sz="1400" b="0"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rPr>
                        <a:t>to others, and </a:t>
                      </a:r>
                      <a:r>
                        <a:rPr kumimoji="0" lang="en-US" altLang="en-US" sz="1400" b="1"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rPr>
                        <a:t>respond to </a:t>
                      </a:r>
                      <a:r>
                        <a:rPr kumimoji="0" lang="en-US" altLang="en-US" sz="1400" b="0"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rPr>
                        <a:t>the arguments of others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rgbClr val="000000"/>
                        </a:solidFill>
                        <a:effectLst/>
                        <a:latin typeface="Candara" panose="020E0502030303020204" pitchFamily="34" charset="0"/>
                        <a:ea typeface="MS PGothic" panose="020B0600070205080204" pitchFamily="34" charset="-128"/>
                      </a:endParaRPr>
                    </a:p>
                  </a:txBody>
                  <a:tcPr marT="45713" marB="45713"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MS PGothic" panose="020B0600070205080204" pitchFamily="34" charset="-128"/>
                        </a:defRPr>
                      </a:lvl1pPr>
                      <a:lvl2pPr marL="742950" indent="-28575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MS PGothic" panose="020B0600070205080204" pitchFamily="34" charset="-128"/>
                        </a:defRPr>
                      </a:lvl2pPr>
                      <a:lvl3pPr marL="1143000" indent="-22860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MS PGothic" panose="020B0600070205080204" pitchFamily="34" charset="-128"/>
                        </a:defRPr>
                      </a:lvl3pPr>
                      <a:lvl4pPr marL="1600200" indent="-22860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MS PGothic" panose="020B0600070205080204" pitchFamily="34" charset="-128"/>
                        </a:defRPr>
                      </a:lvl4pPr>
                      <a:lvl5pPr marL="2057400" indent="-22860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
                          <a:srgbClr val="83D3FE"/>
                        </a:buClr>
                        <a:buSzTx/>
                        <a:buFont typeface="Wingdings 2" panose="05020102010507070707" pitchFamily="18" charset="2"/>
                        <a:buChar char=""/>
                        <a:tabLst/>
                      </a:pPr>
                      <a:r>
                        <a:rPr kumimoji="0" lang="en-US" altLang="en-US" sz="1400" b="1"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rPr>
                        <a:t>Construct explanations </a:t>
                      </a:r>
                      <a:r>
                        <a:rPr kumimoji="0" lang="en-US" altLang="en-US" sz="1400" b="0"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rPr>
                        <a:t>and designated solutions</a:t>
                      </a:r>
                    </a:p>
                    <a:p>
                      <a:pPr marL="0" marR="0" lvl="0" indent="0" algn="l" defTabSz="914400" rtl="0" eaLnBrk="1" fontAlgn="base" latinLnBrk="0" hangingPunct="1">
                        <a:lnSpc>
                          <a:spcPct val="100000"/>
                        </a:lnSpc>
                        <a:spcBef>
                          <a:spcPct val="0"/>
                        </a:spcBef>
                        <a:spcAft>
                          <a:spcPct val="0"/>
                        </a:spcAft>
                        <a:buClr>
                          <a:srgbClr val="83D3FE"/>
                        </a:buClr>
                        <a:buSzTx/>
                        <a:buFont typeface="Wingdings 2" panose="05020102010507070707" pitchFamily="18" charset="2"/>
                        <a:buNone/>
                        <a:tabLst/>
                      </a:pPr>
                      <a:endParaRPr kumimoji="0" lang="en-US" altLang="en-US" sz="1400" b="0"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endParaRPr>
                    </a:p>
                    <a:p>
                      <a:pPr marL="0" marR="0" lvl="0" indent="0" algn="l" defTabSz="914400" rtl="0" eaLnBrk="1" fontAlgn="base" latinLnBrk="0" hangingPunct="1">
                        <a:lnSpc>
                          <a:spcPct val="100000"/>
                        </a:lnSpc>
                        <a:spcBef>
                          <a:spcPct val="0"/>
                        </a:spcBef>
                        <a:spcAft>
                          <a:spcPct val="0"/>
                        </a:spcAft>
                        <a:buClr>
                          <a:srgbClr val="83D3FE"/>
                        </a:buClr>
                        <a:buSzTx/>
                        <a:buFont typeface="Wingdings 2" panose="05020102010507070707" pitchFamily="18" charset="2"/>
                        <a:buChar char=""/>
                        <a:tabLst/>
                      </a:pPr>
                      <a:r>
                        <a:rPr kumimoji="0" lang="en-US" altLang="en-US" sz="1400" b="1"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rPr>
                        <a:t>Engaging in argument </a:t>
                      </a:r>
                      <a:r>
                        <a:rPr kumimoji="0" lang="en-US" altLang="en-US" sz="1400" b="0"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rPr>
                        <a:t>from evidence</a:t>
                      </a:r>
                    </a:p>
                    <a:p>
                      <a:pPr marL="0" marR="0" lvl="0" indent="0" algn="l" defTabSz="914400" rtl="0" eaLnBrk="1" fontAlgn="base" latinLnBrk="0" hangingPunct="1">
                        <a:lnSpc>
                          <a:spcPct val="100000"/>
                        </a:lnSpc>
                        <a:spcBef>
                          <a:spcPct val="0"/>
                        </a:spcBef>
                        <a:spcAft>
                          <a:spcPct val="0"/>
                        </a:spcAft>
                        <a:buClr>
                          <a:srgbClr val="83D3FE"/>
                        </a:buClr>
                        <a:buSzTx/>
                        <a:buFont typeface="Wingdings 2" panose="05020102010507070707" pitchFamily="18" charset="2"/>
                        <a:buNone/>
                        <a:tabLst/>
                      </a:pPr>
                      <a:endParaRPr kumimoji="0" lang="en-US" altLang="en-US" sz="1400" b="0"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endParaRPr>
                    </a:p>
                    <a:p>
                      <a:pPr marL="0" marR="0" lvl="0" indent="0" algn="l" defTabSz="914400" rtl="0" eaLnBrk="1" fontAlgn="base" latinLnBrk="0" hangingPunct="1">
                        <a:lnSpc>
                          <a:spcPct val="100000"/>
                        </a:lnSpc>
                        <a:spcBef>
                          <a:spcPct val="0"/>
                        </a:spcBef>
                        <a:spcAft>
                          <a:spcPct val="0"/>
                        </a:spcAft>
                        <a:buClr>
                          <a:srgbClr val="83D3FE"/>
                        </a:buClr>
                        <a:buSzTx/>
                        <a:buFont typeface="Wingdings 2" panose="05020102010507070707" pitchFamily="18" charset="2"/>
                        <a:buChar char=""/>
                        <a:tabLst/>
                      </a:pPr>
                      <a:r>
                        <a:rPr kumimoji="0" lang="en-US" altLang="en-US" sz="1400" b="1"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rPr>
                        <a:t>Obtain, evaluate, and communicate </a:t>
                      </a:r>
                      <a:r>
                        <a:rPr kumimoji="0" lang="en-US" altLang="en-US" sz="1400" b="0"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rPr>
                        <a:t>information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rgbClr val="000000"/>
                        </a:solidFill>
                        <a:effectLst/>
                        <a:latin typeface="Candara" panose="020E0502030303020204" pitchFamily="34" charset="0"/>
                        <a:ea typeface="MS PGothic" panose="020B0600070205080204" pitchFamily="34" charset="-128"/>
                      </a:endParaRPr>
                    </a:p>
                  </a:txBody>
                  <a:tcPr marT="45713" marB="45713"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a:noFill/>
                    </a:lnTlToBr>
                    <a:lnBlToTr>
                      <a:noFill/>
                    </a:lnBlToTr>
                    <a:solidFill>
                      <a:schemeClr val="accent5">
                        <a:lumMod val="20000"/>
                        <a:lumOff val="80000"/>
                      </a:schemeClr>
                    </a:solidFill>
                  </a:tcPr>
                </a:tc>
              </a:tr>
            </a:tbl>
          </a:graphicData>
        </a:graphic>
      </p:graphicFrame>
      <p:pic>
        <p:nvPicPr>
          <p:cNvPr id="5" name="Picture 4"/>
          <p:cNvPicPr/>
          <p:nvPr/>
        </p:nvPicPr>
        <p:blipFill rotWithShape="1">
          <a:blip r:embed="rId4"/>
          <a:srcRect t="7691" r="87033" b="11282"/>
          <a:stretch/>
        </p:blipFill>
        <p:spPr bwMode="auto">
          <a:xfrm>
            <a:off x="6464951" y="3616437"/>
            <a:ext cx="1569937" cy="2940454"/>
          </a:xfrm>
          <a:prstGeom prst="rect">
            <a:avLst/>
          </a:prstGeom>
          <a:ln w="88900" cap="sq" cmpd="thickThin">
            <a:solidFill>
              <a:srgbClr val="000000"/>
            </a:solidFill>
            <a:prstDash val="solid"/>
            <a:miter lim="800000"/>
          </a:ln>
          <a:effectLst>
            <a:innerShdw blurRad="76200">
              <a:srgbClr val="000000"/>
            </a:inn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3530792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hape 201"/>
          <p:cNvSpPr txBox="1">
            <a:spLocks noGrp="1"/>
          </p:cNvSpPr>
          <p:nvPr>
            <p:ph type="title"/>
          </p:nvPr>
        </p:nvSpPr>
        <p:spPr>
          <a:xfrm>
            <a:off x="0" y="-9525"/>
            <a:ext cx="8821738" cy="777875"/>
          </a:xfrm>
        </p:spPr>
        <p:txBody>
          <a:bodyPr tIns="45700" bIns="45700"/>
          <a:lstStyle/>
          <a:p>
            <a:pPr eaLnBrk="1" hangingPunct="1">
              <a:spcBef>
                <a:spcPct val="0"/>
              </a:spcBef>
              <a:buSzPct val="25000"/>
              <a:buFont typeface="Questrial" charset="0"/>
              <a:buNone/>
            </a:pPr>
            <a:r>
              <a:rPr lang="en-US" sz="3600" b="1" dirty="0" smtClean="0">
                <a:solidFill>
                  <a:schemeClr val="accent1"/>
                </a:solidFill>
                <a:latin typeface="Century Gothic" charset="0"/>
                <a:cs typeface="Century Gothic" charset="0"/>
                <a:sym typeface="Questrial" charset="0"/>
              </a:rPr>
              <a:t>    Dr</a:t>
            </a:r>
            <a:r>
              <a:rPr lang="en-US" sz="3600" b="1" dirty="0">
                <a:solidFill>
                  <a:schemeClr val="accent1"/>
                </a:solidFill>
                <a:latin typeface="Century Gothic" charset="0"/>
                <a:cs typeface="Century Gothic" charset="0"/>
                <a:sym typeface="Questrial" charset="0"/>
              </a:rPr>
              <a:t>. Lily Wong Fillmore</a:t>
            </a:r>
            <a:endParaRPr lang="en-US" sz="3600" b="1" i="1" dirty="0">
              <a:solidFill>
                <a:schemeClr val="accent1"/>
              </a:solidFill>
              <a:latin typeface="Century Gothic" charset="0"/>
              <a:cs typeface="Century Gothic" charset="0"/>
              <a:sym typeface="Questrial" charset="0"/>
            </a:endParaRPr>
          </a:p>
        </p:txBody>
      </p:sp>
      <p:sp>
        <p:nvSpPr>
          <p:cNvPr id="26626" name="Shape 203"/>
          <p:cNvSpPr txBox="1">
            <a:spLocks noChangeArrowheads="1"/>
          </p:cNvSpPr>
          <p:nvPr/>
        </p:nvSpPr>
        <p:spPr bwMode="auto">
          <a:xfrm>
            <a:off x="447675" y="5699125"/>
            <a:ext cx="84756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sz="1400">
                <a:solidFill>
                  <a:srgbClr val="000000"/>
                </a:solidFill>
                <a:latin typeface="Arial" charset="0"/>
                <a:ea typeface="ＭＳ Ｐゴシック" charset="0"/>
                <a:cs typeface="ＭＳ Ｐゴシック" charset="0"/>
                <a:sym typeface="Arial" charset="0"/>
              </a:defRPr>
            </a:lvl1pPr>
            <a:lvl2pPr marL="742950" indent="-285750" eaLnBrk="0" hangingPunct="0">
              <a:defRPr sz="1400">
                <a:solidFill>
                  <a:srgbClr val="000000"/>
                </a:solidFill>
                <a:latin typeface="Arial" charset="0"/>
                <a:ea typeface="ＭＳ Ｐゴシック" charset="0"/>
                <a:sym typeface="Arial" charset="0"/>
              </a:defRPr>
            </a:lvl2pPr>
            <a:lvl3pPr marL="1143000" indent="-228600" eaLnBrk="0" hangingPunct="0">
              <a:defRPr sz="1400">
                <a:solidFill>
                  <a:srgbClr val="000000"/>
                </a:solidFill>
                <a:latin typeface="Arial" charset="0"/>
                <a:ea typeface="ＭＳ Ｐゴシック" charset="0"/>
                <a:sym typeface="Arial" charset="0"/>
              </a:defRPr>
            </a:lvl3pPr>
            <a:lvl4pPr marL="1600200" indent="-228600" eaLnBrk="0" hangingPunct="0">
              <a:defRPr sz="1400">
                <a:solidFill>
                  <a:srgbClr val="000000"/>
                </a:solidFill>
                <a:latin typeface="Arial" charset="0"/>
                <a:ea typeface="ＭＳ Ｐゴシック" charset="0"/>
                <a:sym typeface="Arial" charset="0"/>
              </a:defRPr>
            </a:lvl4pPr>
            <a:lvl5pPr marL="2057400" indent="-228600" eaLnBrk="0" hangingPunct="0">
              <a:defRPr sz="14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9pPr>
          </a:lstStyle>
          <a:p>
            <a:pPr eaLnBrk="1" hangingPunct="1">
              <a:buClr>
                <a:srgbClr val="000000"/>
              </a:buClr>
              <a:buSzPct val="25000"/>
              <a:buFont typeface="Questrial" charset="0"/>
              <a:buNone/>
            </a:pPr>
            <a:r>
              <a:rPr lang="en-US" sz="2000" b="1" dirty="0">
                <a:latin typeface="Century Gothic" charset="0"/>
                <a:cs typeface="Century Gothic" charset="0"/>
                <a:sym typeface="Questrial" charset="0"/>
              </a:rPr>
              <a:t>LISTENING TASK: Jot down poignant phrases </a:t>
            </a:r>
            <a:r>
              <a:rPr lang="en-US" sz="2000" b="1" dirty="0" smtClean="0">
                <a:latin typeface="Century Gothic" charset="0"/>
                <a:cs typeface="Century Gothic" charset="0"/>
                <a:sym typeface="Questrial" charset="0"/>
              </a:rPr>
              <a:t>that </a:t>
            </a:r>
            <a:r>
              <a:rPr lang="en-US" sz="2000" b="1" dirty="0">
                <a:latin typeface="Century Gothic" charset="0"/>
                <a:cs typeface="Century Gothic" charset="0"/>
                <a:sym typeface="Questrial" charset="0"/>
              </a:rPr>
              <a:t>resonate with you.</a:t>
            </a:r>
          </a:p>
        </p:txBody>
      </p:sp>
      <p:sp>
        <p:nvSpPr>
          <p:cNvPr id="204" name="Shape 204"/>
          <p:cNvSpPr txBox="1">
            <a:spLocks noChangeArrowheads="1"/>
          </p:cNvSpPr>
          <p:nvPr/>
        </p:nvSpPr>
        <p:spPr bwMode="auto">
          <a:xfrm>
            <a:off x="-3175" y="6481763"/>
            <a:ext cx="6819900" cy="350837"/>
          </a:xfrm>
          <a:prstGeom prst="rect">
            <a:avLst/>
          </a:prstGeom>
          <a:solidFill>
            <a:srgbClr val="FFD2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sz="1400">
                <a:solidFill>
                  <a:srgbClr val="000000"/>
                </a:solidFill>
                <a:latin typeface="Arial" charset="0"/>
                <a:ea typeface="ＭＳ Ｐゴシック" charset="0"/>
                <a:cs typeface="ＭＳ Ｐゴシック" charset="0"/>
                <a:sym typeface="Arial" charset="0"/>
              </a:defRPr>
            </a:lvl1pPr>
            <a:lvl2pPr marL="742950" indent="-285750" eaLnBrk="0" hangingPunct="0">
              <a:defRPr sz="1400">
                <a:solidFill>
                  <a:srgbClr val="000000"/>
                </a:solidFill>
                <a:latin typeface="Arial" charset="0"/>
                <a:ea typeface="ＭＳ Ｐゴシック" charset="0"/>
                <a:sym typeface="Arial" charset="0"/>
              </a:defRPr>
            </a:lvl2pPr>
            <a:lvl3pPr marL="1143000" indent="-228600" eaLnBrk="0" hangingPunct="0">
              <a:defRPr sz="1400">
                <a:solidFill>
                  <a:srgbClr val="000000"/>
                </a:solidFill>
                <a:latin typeface="Arial" charset="0"/>
                <a:ea typeface="ＭＳ Ｐゴシック" charset="0"/>
                <a:sym typeface="Arial" charset="0"/>
              </a:defRPr>
            </a:lvl3pPr>
            <a:lvl4pPr marL="1600200" indent="-228600" eaLnBrk="0" hangingPunct="0">
              <a:defRPr sz="1400">
                <a:solidFill>
                  <a:srgbClr val="000000"/>
                </a:solidFill>
                <a:latin typeface="Arial" charset="0"/>
                <a:ea typeface="ＭＳ Ｐゴシック" charset="0"/>
                <a:sym typeface="Arial" charset="0"/>
              </a:defRPr>
            </a:lvl4pPr>
            <a:lvl5pPr marL="2057400" indent="-228600" eaLnBrk="0" hangingPunct="0">
              <a:defRPr sz="14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9pPr>
          </a:lstStyle>
          <a:p>
            <a:pPr eaLnBrk="1" hangingPunct="1">
              <a:buClr>
                <a:srgbClr val="000000"/>
              </a:buClr>
              <a:buSzPct val="25000"/>
              <a:buFont typeface="Arial" charset="0"/>
              <a:buNone/>
            </a:pPr>
            <a:r>
              <a:rPr lang="en-US" sz="1800" b="1">
                <a:latin typeface="Century Gothic" charset="0"/>
                <a:cs typeface="Century Gothic" charset="0"/>
              </a:rPr>
              <a:t>Instructional Strategies: </a:t>
            </a:r>
            <a:r>
              <a:rPr lang="en-US" sz="1800">
                <a:latin typeface="Century Gothic" charset="0"/>
                <a:cs typeface="Century Gothic" charset="0"/>
              </a:rPr>
              <a:t>Use of Visual Media &amp; Listening Task  </a:t>
            </a:r>
          </a:p>
        </p:txBody>
      </p:sp>
      <p:pic>
        <p:nvPicPr>
          <p:cNvPr id="2" name="Lily Wong Fillmore- Text Complexity, Common Core, and ELL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85576" y="923320"/>
            <a:ext cx="7589281" cy="4174105"/>
          </a:xfrm>
          <a:prstGeom prst="rect">
            <a:avLst/>
          </a:prstGeom>
        </p:spPr>
      </p:pic>
    </p:spTree>
    <p:extLst>
      <p:ext uri="{BB962C8B-B14F-4D97-AF65-F5344CB8AC3E}">
        <p14:creationId xmlns:p14="http://schemas.microsoft.com/office/powerpoint/2010/main" val="1764174993"/>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bldLst>
      <p:bldP spid="204" grpId="0" animBg="1" autoUpdateAnimBg="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Breeze.thmx</Template>
  <TotalTime>641</TotalTime>
  <Words>3090</Words>
  <Application>Microsoft Macintosh PowerPoint</Application>
  <PresentationFormat>On-screen Show (4:3)</PresentationFormat>
  <Paragraphs>363</Paragraphs>
  <Slides>24</Slides>
  <Notes>24</Notes>
  <HiddenSlides>1</HiddenSlides>
  <MMClips>1</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Breeze</vt:lpstr>
      <vt:lpstr>PowerPoint Presentation</vt:lpstr>
      <vt:lpstr>    ELD Transition Sessions</vt:lpstr>
      <vt:lpstr>Objectives</vt:lpstr>
      <vt:lpstr>District Instructional Priorities</vt:lpstr>
      <vt:lpstr>PowerPoint Presentation</vt:lpstr>
      <vt:lpstr>PowerPoint Presentation</vt:lpstr>
      <vt:lpstr>Phase-In Plan for CA ELD Standards  </vt:lpstr>
      <vt:lpstr>  What must students be able to do with language? </vt:lpstr>
      <vt:lpstr>    Dr. Lily Wong Fillmore</vt:lpstr>
      <vt:lpstr>PowerPoint Presentation</vt:lpstr>
      <vt:lpstr>Purpose of 2012 CA ELD Standards</vt:lpstr>
      <vt:lpstr>CA ELD Standards Overview</vt:lpstr>
      <vt:lpstr>CA 2012 Adopted ELD Standards</vt:lpstr>
      <vt:lpstr>Information Processing of CA ELD Standards Appendix C</vt:lpstr>
      <vt:lpstr>Appendix C</vt:lpstr>
      <vt:lpstr>Expert Group</vt:lpstr>
      <vt:lpstr>Home Group</vt:lpstr>
      <vt:lpstr>PowerPoint Presentation</vt:lpstr>
      <vt:lpstr>Quote</vt:lpstr>
      <vt:lpstr>PowerPoint Presentation</vt:lpstr>
      <vt:lpstr>PowerPoint Presentation</vt:lpstr>
      <vt:lpstr>Objectives:</vt:lpstr>
      <vt:lpstr>PowerPoint Presentation</vt:lpstr>
      <vt:lpstr>Materials Needed</vt:lpstr>
    </vt:vector>
  </TitlesOfParts>
  <Company>Los Angeles Unified School District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LAUSD user</dc:creator>
  <cp:lastModifiedBy>Los Angeles Unified School District</cp:lastModifiedBy>
  <cp:revision>49</cp:revision>
  <cp:lastPrinted>2014-09-08T23:21:23Z</cp:lastPrinted>
  <dcterms:created xsi:type="dcterms:W3CDTF">2014-09-02T01:49:39Z</dcterms:created>
  <dcterms:modified xsi:type="dcterms:W3CDTF">2014-10-30T16:00:00Z</dcterms:modified>
</cp:coreProperties>
</file>